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360" r:id="rId2"/>
    <p:sldId id="362" r:id="rId3"/>
    <p:sldId id="363" r:id="rId4"/>
    <p:sldId id="364" r:id="rId5"/>
    <p:sldId id="365" r:id="rId6"/>
  </p:sldIdLst>
  <p:sldSz cx="12192000" cy="9144000"/>
  <p:notesSz cx="9296400" cy="7010400"/>
  <p:custDataLst>
    <p:tags r:id="rId9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E62"/>
    <a:srgbClr val="242F62"/>
    <a:srgbClr val="8CADAE"/>
    <a:srgbClr val="599CC6"/>
    <a:srgbClr val="F76500"/>
    <a:srgbClr val="9D0100"/>
    <a:srgbClr val="0E6BB4"/>
    <a:srgbClr val="0062AE"/>
    <a:srgbClr val="D5D655"/>
    <a:srgbClr val="884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29"/>
  </p:normalViewPr>
  <p:slideViewPr>
    <p:cSldViewPr>
      <p:cViewPr varScale="1">
        <p:scale>
          <a:sx n="55" d="100"/>
          <a:sy n="55" d="100"/>
        </p:scale>
        <p:origin x="1440" y="72"/>
      </p:cViewPr>
      <p:guideLst>
        <p:guide orient="horz" pos="2880"/>
        <p:guide pos="3840"/>
      </p:guideLst>
    </p:cSldViewPr>
  </p:slideViewPr>
  <p:outlineViewPr>
    <p:cViewPr>
      <p:scale>
        <a:sx n="33" d="100"/>
        <a:sy n="33" d="100"/>
      </p:scale>
      <p:origin x="0" y="804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373E2-6746-43D4-95F7-8FFFDE7AD4E6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</dgm:pt>
    <dgm:pt modelId="{28B32B81-4993-4FA4-8838-B39507232080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0A2E62"/>
              </a:solidFill>
              <a:latin typeface="Barlow" panose="00000500000000000000" pitchFamily="2" charset="0"/>
            </a:rPr>
            <a:t>*Poner fundamento</a:t>
          </a:r>
        </a:p>
      </dgm:t>
    </dgm:pt>
    <dgm:pt modelId="{44EB66D9-9EA4-4774-ABEF-7A3A7E4B614A}" type="parTrans" cxnId="{A8928C75-2659-4A56-B8B8-72C2643EB640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70BAAC1-9D33-4653-A18F-9D5CC9202233}" type="sibTrans" cxnId="{A8928C75-2659-4A56-B8B8-72C2643EB640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7017EFDB-605C-4960-8E97-2B1E4CAB7079}">
      <dgm:prSet phldrT="[Texto]" custT="1"/>
      <dgm:spPr/>
      <dgm:t>
        <a:bodyPr/>
        <a:lstStyle/>
        <a:p>
          <a:r>
            <a:rPr lang="es-ES" sz="1400" b="1" dirty="0">
              <a:solidFill>
                <a:srgbClr val="0A2E62"/>
              </a:solidFill>
              <a:latin typeface="Barlow" panose="00000500000000000000" pitchFamily="2" charset="0"/>
            </a:rPr>
            <a:t>*Poner fundamento</a:t>
          </a:r>
          <a:endParaRPr lang="es-ES" sz="1400" dirty="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DBF92B3E-7D83-4812-9720-65CB8554EA72}" type="parTrans" cxnId="{C21D8D3C-6A8D-4C51-AB9F-90F340223466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3320B30-7E7D-4A5F-8243-4D4D8B10AFB2}" type="sibTrans" cxnId="{C21D8D3C-6A8D-4C51-AB9F-90F340223466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96FE656-28D1-4A70-955C-71B3BEA6EDC9}">
      <dgm:prSet custT="1"/>
      <dgm:spPr/>
      <dgm:t>
        <a:bodyPr/>
        <a:lstStyle/>
        <a:p>
          <a:r>
            <a:rPr lang="es-ES" sz="1200" dirty="0">
              <a:solidFill>
                <a:srgbClr val="0A2E62"/>
              </a:solidFill>
              <a:latin typeface="Barlow" panose="00000500000000000000" pitchFamily="2" charset="0"/>
            </a:rPr>
            <a:t>.</a:t>
          </a:r>
          <a:r>
            <a:rPr lang="es-ES" sz="1200" b="1" dirty="0">
              <a:solidFill>
                <a:srgbClr val="0A2E62"/>
              </a:solidFill>
              <a:latin typeface="Barlow" panose="00000500000000000000" pitchFamily="2" charset="0"/>
            </a:rPr>
            <a:t> *Poner fundamento</a:t>
          </a:r>
          <a:endParaRPr lang="es-ES" sz="1200" b="0" dirty="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403A5082-FB39-4C32-80DF-EA8348CFD0FE}" type="parTrans" cxnId="{F7AF1DF8-F381-462B-BECE-EDFC32BD1C94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23D94CF-500C-4288-AE54-4F961608A3E7}" type="sibTrans" cxnId="{F7AF1DF8-F381-462B-BECE-EDFC32BD1C94}">
      <dgm:prSet/>
      <dgm:spPr/>
      <dgm:t>
        <a:bodyPr/>
        <a:lstStyle/>
        <a:p>
          <a:endParaRPr lang="es-ES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F24F3B6-2401-45DB-B6F6-0B0671DF22F5}">
      <dgm:prSet/>
      <dgm:spPr/>
      <dgm:t>
        <a:bodyPr/>
        <a:lstStyle/>
        <a:p>
          <a:r>
            <a:rPr lang="es-ES" b="0" dirty="0">
              <a:solidFill>
                <a:srgbClr val="0A2E62"/>
              </a:solidFill>
              <a:latin typeface="Barlow" panose="00000500000000000000" pitchFamily="2" charset="0"/>
            </a:rPr>
            <a:t>La ASF da a conocer a las entidades fiscalizadas la parte que les corresponde de los resultados finales de las auditorías y las observaciones preliminares y se les citará a una reunión 10 días </a:t>
          </a:r>
          <a:r>
            <a:rPr lang="es-ES" b="0" dirty="0" err="1">
              <a:solidFill>
                <a:srgbClr val="0A2E62"/>
              </a:solidFill>
              <a:latin typeface="Barlow" panose="00000500000000000000" pitchFamily="2" charset="0"/>
            </a:rPr>
            <a:t>despúes</a:t>
          </a:r>
          <a:r>
            <a:rPr lang="es-ES" b="0" dirty="0">
              <a:solidFill>
                <a:srgbClr val="0A2E62"/>
              </a:solidFill>
              <a:latin typeface="Barlow" panose="00000500000000000000" pitchFamily="2" charset="0"/>
            </a:rPr>
            <a:t>.</a:t>
          </a:r>
          <a:endParaRPr lang="es-ES" b="0" dirty="0">
            <a:latin typeface="Barlow" panose="00000500000000000000" pitchFamily="2" charset="0"/>
          </a:endParaRPr>
        </a:p>
      </dgm:t>
    </dgm:pt>
    <dgm:pt modelId="{A01943B8-2E8E-437D-AA84-25F2B7A6A542}" type="parTrans" cxnId="{82D7CBB9-17B2-4C55-931E-7720D6C73046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CD0C8F3E-6C20-4D77-952E-AB8F3A0FCF4A}" type="sibTrans" cxnId="{82D7CBB9-17B2-4C55-931E-7720D6C73046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CCF290D8-D7A8-41E0-977A-0456480AE5B9}">
      <dgm:prSet/>
      <dgm:spPr/>
      <dgm:t>
        <a:bodyPr/>
        <a:lstStyle/>
        <a:p>
          <a:r>
            <a:rPr lang="es-ES" dirty="0">
              <a:solidFill>
                <a:srgbClr val="0A2E62"/>
              </a:solidFill>
              <a:latin typeface="Barlow" panose="00000500000000000000" pitchFamily="2" charset="0"/>
            </a:rPr>
            <a:t>En la reunión se presenta la información adicional, justificaciones o aclaraciones que se consideren suficientes y </a:t>
          </a:r>
          <a:r>
            <a:rPr lang="es-ES" dirty="0" err="1">
              <a:solidFill>
                <a:srgbClr val="0A2E62"/>
              </a:solidFill>
              <a:latin typeface="Barlow" panose="00000500000000000000" pitchFamily="2" charset="0"/>
            </a:rPr>
            <a:t>pertinenetes</a:t>
          </a:r>
          <a:r>
            <a:rPr lang="es-ES" dirty="0">
              <a:solidFill>
                <a:srgbClr val="0A2E62"/>
              </a:solidFill>
              <a:latin typeface="Barlow" panose="00000500000000000000" pitchFamily="2" charset="0"/>
            </a:rPr>
            <a:t> para solventar las observaciones</a:t>
          </a:r>
          <a:endParaRPr lang="es-ES" dirty="0">
            <a:latin typeface="Barlow" panose="00000500000000000000" pitchFamily="2" charset="0"/>
          </a:endParaRPr>
        </a:p>
      </dgm:t>
    </dgm:pt>
    <dgm:pt modelId="{0F297748-4091-4943-AD5F-ADBA98441621}" type="parTrans" cxnId="{99D2CD82-4314-43EE-836F-9D2D984C3805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4FF1EE59-49EB-4B61-92A5-1EDBAAB580F3}" type="sibTrans" cxnId="{99D2CD82-4314-43EE-836F-9D2D984C3805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12D94108-A6F5-4166-8F08-CDB174AAF0EB}">
      <dgm:prSet/>
      <dgm:spPr/>
      <dgm:t>
        <a:bodyPr/>
        <a:lstStyle/>
        <a:p>
          <a:r>
            <a:rPr lang="es-ES" dirty="0">
              <a:solidFill>
                <a:srgbClr val="0A2E62"/>
              </a:solidFill>
              <a:latin typeface="Barlow" panose="00000500000000000000" pitchFamily="2" charset="0"/>
            </a:rPr>
            <a:t>Posterior a la reunión, se cuenta con un plazo de 7 días hábiles más para presentar argumentaciones adicionales y documentación soporte, mismo que puede ampliarse 5 días hábiles más.</a:t>
          </a:r>
          <a:endParaRPr lang="es-ES" dirty="0">
            <a:latin typeface="Barlow" panose="00000500000000000000" pitchFamily="2" charset="0"/>
          </a:endParaRPr>
        </a:p>
      </dgm:t>
    </dgm:pt>
    <dgm:pt modelId="{732AEB97-96EE-455A-AD0F-75921D3AF1BE}" type="parTrans" cxnId="{464785DD-F3AF-478A-8588-AEC46517A973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65B39ADC-5D1F-4812-A6F6-8DA0FD53866D}" type="sibTrans" cxnId="{464785DD-F3AF-478A-8588-AEC46517A973}">
      <dgm:prSet/>
      <dgm:spPr/>
      <dgm:t>
        <a:bodyPr/>
        <a:lstStyle/>
        <a:p>
          <a:endParaRPr lang="es-ES">
            <a:latin typeface="Barlow" panose="00000500000000000000" pitchFamily="2" charset="0"/>
          </a:endParaRPr>
        </a:p>
      </dgm:t>
    </dgm:pt>
    <dgm:pt modelId="{556A5991-D3E6-43E5-A376-C1AD0F1EDF5E}" type="pres">
      <dgm:prSet presAssocID="{EEC373E2-6746-43D4-95F7-8FFFDE7AD4E6}" presName="Name0" presStyleCnt="0">
        <dgm:presLayoutVars>
          <dgm:dir/>
          <dgm:animLvl val="lvl"/>
          <dgm:resizeHandles val="exact"/>
        </dgm:presLayoutVars>
      </dgm:prSet>
      <dgm:spPr/>
    </dgm:pt>
    <dgm:pt modelId="{5CA463CA-4B89-4F3F-B08E-28FE4E9830AF}" type="pres">
      <dgm:prSet presAssocID="{EEC373E2-6746-43D4-95F7-8FFFDE7AD4E6}" presName="tSp" presStyleCnt="0"/>
      <dgm:spPr/>
    </dgm:pt>
    <dgm:pt modelId="{A42591CB-D65D-4D11-B674-2615DFD20ABC}" type="pres">
      <dgm:prSet presAssocID="{EEC373E2-6746-43D4-95F7-8FFFDE7AD4E6}" presName="bSp" presStyleCnt="0"/>
      <dgm:spPr/>
    </dgm:pt>
    <dgm:pt modelId="{74281262-BF9F-4782-8B40-2330C5B8A484}" type="pres">
      <dgm:prSet presAssocID="{EEC373E2-6746-43D4-95F7-8FFFDE7AD4E6}" presName="process" presStyleCnt="0"/>
      <dgm:spPr/>
    </dgm:pt>
    <dgm:pt modelId="{178556EC-87B9-4660-B8E7-09AD5F4D6723}" type="pres">
      <dgm:prSet presAssocID="{28B32B81-4993-4FA4-8838-B39507232080}" presName="composite1" presStyleCnt="0"/>
      <dgm:spPr/>
    </dgm:pt>
    <dgm:pt modelId="{4491DCFE-F336-484E-8542-F2BA838D8AE1}" type="pres">
      <dgm:prSet presAssocID="{28B32B81-4993-4FA4-8838-B39507232080}" presName="dummyNode1" presStyleLbl="node1" presStyleIdx="0" presStyleCnt="3"/>
      <dgm:spPr/>
    </dgm:pt>
    <dgm:pt modelId="{93C7C89D-9479-4FAB-BA1C-14C677788071}" type="pres">
      <dgm:prSet presAssocID="{28B32B81-4993-4FA4-8838-B39507232080}" presName="childNode1" presStyleLbl="bgAcc1" presStyleIdx="0" presStyleCnt="3">
        <dgm:presLayoutVars>
          <dgm:bulletEnabled val="1"/>
        </dgm:presLayoutVars>
      </dgm:prSet>
      <dgm:spPr/>
    </dgm:pt>
    <dgm:pt modelId="{532416D9-6256-454C-8034-9EB38F0D578F}" type="pres">
      <dgm:prSet presAssocID="{28B32B81-4993-4FA4-8838-B39507232080}" presName="childNode1tx" presStyleLbl="bgAcc1" presStyleIdx="0" presStyleCnt="3">
        <dgm:presLayoutVars>
          <dgm:bulletEnabled val="1"/>
        </dgm:presLayoutVars>
      </dgm:prSet>
      <dgm:spPr/>
    </dgm:pt>
    <dgm:pt modelId="{454B20C2-4D5F-4B30-A92A-254D59A5D59A}" type="pres">
      <dgm:prSet presAssocID="{28B32B81-4993-4FA4-8838-B39507232080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C46F5D97-659F-4374-A645-FC7AAC1D47EC}" type="pres">
      <dgm:prSet presAssocID="{28B32B81-4993-4FA4-8838-B39507232080}" presName="connSite1" presStyleCnt="0"/>
      <dgm:spPr/>
    </dgm:pt>
    <dgm:pt modelId="{ED0258CA-D999-4572-8FC4-C90179292083}" type="pres">
      <dgm:prSet presAssocID="{270BAAC1-9D33-4653-A18F-9D5CC9202233}" presName="Name9" presStyleLbl="sibTrans2D1" presStyleIdx="0" presStyleCnt="2"/>
      <dgm:spPr/>
    </dgm:pt>
    <dgm:pt modelId="{32FE7610-9B77-4465-8AA5-43966170D274}" type="pres">
      <dgm:prSet presAssocID="{7017EFDB-605C-4960-8E97-2B1E4CAB7079}" presName="composite2" presStyleCnt="0"/>
      <dgm:spPr/>
    </dgm:pt>
    <dgm:pt modelId="{C97D35CA-EC0E-4090-84D6-F0C9A90374B0}" type="pres">
      <dgm:prSet presAssocID="{7017EFDB-605C-4960-8E97-2B1E4CAB7079}" presName="dummyNode2" presStyleLbl="node1" presStyleIdx="0" presStyleCnt="3"/>
      <dgm:spPr/>
    </dgm:pt>
    <dgm:pt modelId="{F19B8BCD-9A6D-4084-958B-2619D6FB155A}" type="pres">
      <dgm:prSet presAssocID="{7017EFDB-605C-4960-8E97-2B1E4CAB7079}" presName="childNode2" presStyleLbl="bgAcc1" presStyleIdx="1" presStyleCnt="3">
        <dgm:presLayoutVars>
          <dgm:bulletEnabled val="1"/>
        </dgm:presLayoutVars>
      </dgm:prSet>
      <dgm:spPr/>
    </dgm:pt>
    <dgm:pt modelId="{918E163F-4077-47AF-87A4-16767C3BD133}" type="pres">
      <dgm:prSet presAssocID="{7017EFDB-605C-4960-8E97-2B1E4CAB7079}" presName="childNode2tx" presStyleLbl="bgAcc1" presStyleIdx="1" presStyleCnt="3">
        <dgm:presLayoutVars>
          <dgm:bulletEnabled val="1"/>
        </dgm:presLayoutVars>
      </dgm:prSet>
      <dgm:spPr/>
    </dgm:pt>
    <dgm:pt modelId="{A7253316-02C9-4DDF-86B0-539B59B6F7FB}" type="pres">
      <dgm:prSet presAssocID="{7017EFDB-605C-4960-8E97-2B1E4CAB7079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10A0306C-4D56-4C26-AD73-E89063846A35}" type="pres">
      <dgm:prSet presAssocID="{7017EFDB-605C-4960-8E97-2B1E4CAB7079}" presName="connSite2" presStyleCnt="0"/>
      <dgm:spPr/>
    </dgm:pt>
    <dgm:pt modelId="{99988499-A068-4A6C-AB73-788B9E2E20A0}" type="pres">
      <dgm:prSet presAssocID="{93320B30-7E7D-4A5F-8243-4D4D8B10AFB2}" presName="Name18" presStyleLbl="sibTrans2D1" presStyleIdx="1" presStyleCnt="2"/>
      <dgm:spPr/>
    </dgm:pt>
    <dgm:pt modelId="{70530559-AEC5-4640-9F1B-8C5F062E521E}" type="pres">
      <dgm:prSet presAssocID="{896FE656-28D1-4A70-955C-71B3BEA6EDC9}" presName="composite1" presStyleCnt="0"/>
      <dgm:spPr/>
    </dgm:pt>
    <dgm:pt modelId="{EEB0F9CA-6263-4FCF-A9DD-63CB17074DB7}" type="pres">
      <dgm:prSet presAssocID="{896FE656-28D1-4A70-955C-71B3BEA6EDC9}" presName="dummyNode1" presStyleLbl="node1" presStyleIdx="1" presStyleCnt="3"/>
      <dgm:spPr/>
    </dgm:pt>
    <dgm:pt modelId="{E92B050B-C1E2-410E-8202-10C9CFDF814E}" type="pres">
      <dgm:prSet presAssocID="{896FE656-28D1-4A70-955C-71B3BEA6EDC9}" presName="childNode1" presStyleLbl="bgAcc1" presStyleIdx="2" presStyleCnt="3">
        <dgm:presLayoutVars>
          <dgm:bulletEnabled val="1"/>
        </dgm:presLayoutVars>
      </dgm:prSet>
      <dgm:spPr/>
    </dgm:pt>
    <dgm:pt modelId="{ABE7A262-DAF5-4817-805A-D36432BF53EC}" type="pres">
      <dgm:prSet presAssocID="{896FE656-28D1-4A70-955C-71B3BEA6EDC9}" presName="childNode1tx" presStyleLbl="bgAcc1" presStyleIdx="2" presStyleCnt="3">
        <dgm:presLayoutVars>
          <dgm:bulletEnabled val="1"/>
        </dgm:presLayoutVars>
      </dgm:prSet>
      <dgm:spPr/>
    </dgm:pt>
    <dgm:pt modelId="{B7D93E7D-7616-448F-AEC1-F179F488BBD2}" type="pres">
      <dgm:prSet presAssocID="{896FE656-28D1-4A70-955C-71B3BEA6EDC9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343E30E3-6418-437A-832E-FAEB41F1D243}" type="pres">
      <dgm:prSet presAssocID="{896FE656-28D1-4A70-955C-71B3BEA6EDC9}" presName="connSite1" presStyleCnt="0"/>
      <dgm:spPr/>
    </dgm:pt>
  </dgm:ptLst>
  <dgm:cxnLst>
    <dgm:cxn modelId="{BFE37F04-6239-4EE5-A349-928D5723A867}" type="presOf" srcId="{2F24F3B6-2401-45DB-B6F6-0B0671DF22F5}" destId="{93C7C89D-9479-4FAB-BA1C-14C677788071}" srcOrd="0" destOrd="0" presId="urn:microsoft.com/office/officeart/2005/8/layout/hProcess4"/>
    <dgm:cxn modelId="{52BC6C15-05F5-4848-8C18-26E5ED7830D0}" type="presOf" srcId="{CCF290D8-D7A8-41E0-977A-0456480AE5B9}" destId="{F19B8BCD-9A6D-4084-958B-2619D6FB155A}" srcOrd="0" destOrd="0" presId="urn:microsoft.com/office/officeart/2005/8/layout/hProcess4"/>
    <dgm:cxn modelId="{C21D8D3C-6A8D-4C51-AB9F-90F340223466}" srcId="{EEC373E2-6746-43D4-95F7-8FFFDE7AD4E6}" destId="{7017EFDB-605C-4960-8E97-2B1E4CAB7079}" srcOrd="1" destOrd="0" parTransId="{DBF92B3E-7D83-4812-9720-65CB8554EA72}" sibTransId="{93320B30-7E7D-4A5F-8243-4D4D8B10AFB2}"/>
    <dgm:cxn modelId="{36A5B361-09A8-43E5-A4AD-DC4678F4799F}" type="presOf" srcId="{896FE656-28D1-4A70-955C-71B3BEA6EDC9}" destId="{B7D93E7D-7616-448F-AEC1-F179F488BBD2}" srcOrd="0" destOrd="0" presId="urn:microsoft.com/office/officeart/2005/8/layout/hProcess4"/>
    <dgm:cxn modelId="{C9E3D061-3D99-4E07-8E79-12D9172F3320}" type="presOf" srcId="{270BAAC1-9D33-4653-A18F-9D5CC9202233}" destId="{ED0258CA-D999-4572-8FC4-C90179292083}" srcOrd="0" destOrd="0" presId="urn:microsoft.com/office/officeart/2005/8/layout/hProcess4"/>
    <dgm:cxn modelId="{A8928C75-2659-4A56-B8B8-72C2643EB640}" srcId="{EEC373E2-6746-43D4-95F7-8FFFDE7AD4E6}" destId="{28B32B81-4993-4FA4-8838-B39507232080}" srcOrd="0" destOrd="0" parTransId="{44EB66D9-9EA4-4774-ABEF-7A3A7E4B614A}" sibTransId="{270BAAC1-9D33-4653-A18F-9D5CC9202233}"/>
    <dgm:cxn modelId="{99D2CD82-4314-43EE-836F-9D2D984C3805}" srcId="{7017EFDB-605C-4960-8E97-2B1E4CAB7079}" destId="{CCF290D8-D7A8-41E0-977A-0456480AE5B9}" srcOrd="0" destOrd="0" parTransId="{0F297748-4091-4943-AD5F-ADBA98441621}" sibTransId="{4FF1EE59-49EB-4B61-92A5-1EDBAAB580F3}"/>
    <dgm:cxn modelId="{42CD2484-8A05-4E6E-8EA7-5757410B726F}" type="presOf" srcId="{12D94108-A6F5-4166-8F08-CDB174AAF0EB}" destId="{E92B050B-C1E2-410E-8202-10C9CFDF814E}" srcOrd="0" destOrd="0" presId="urn:microsoft.com/office/officeart/2005/8/layout/hProcess4"/>
    <dgm:cxn modelId="{4208E591-8A35-4743-B362-FC1960BCFB1A}" type="presOf" srcId="{12D94108-A6F5-4166-8F08-CDB174AAF0EB}" destId="{ABE7A262-DAF5-4817-805A-D36432BF53EC}" srcOrd="1" destOrd="0" presId="urn:microsoft.com/office/officeart/2005/8/layout/hProcess4"/>
    <dgm:cxn modelId="{C5E4CA94-7442-4B75-8290-A879CA5DAB7F}" type="presOf" srcId="{93320B30-7E7D-4A5F-8243-4D4D8B10AFB2}" destId="{99988499-A068-4A6C-AB73-788B9E2E20A0}" srcOrd="0" destOrd="0" presId="urn:microsoft.com/office/officeart/2005/8/layout/hProcess4"/>
    <dgm:cxn modelId="{D786F19D-B19E-4DDC-8FB9-4246268F5EC1}" type="presOf" srcId="{7017EFDB-605C-4960-8E97-2B1E4CAB7079}" destId="{A7253316-02C9-4DDF-86B0-539B59B6F7FB}" srcOrd="0" destOrd="0" presId="urn:microsoft.com/office/officeart/2005/8/layout/hProcess4"/>
    <dgm:cxn modelId="{58E43CA0-1F1F-4954-8C0E-4325D117961E}" type="presOf" srcId="{CCF290D8-D7A8-41E0-977A-0456480AE5B9}" destId="{918E163F-4077-47AF-87A4-16767C3BD133}" srcOrd="1" destOrd="0" presId="urn:microsoft.com/office/officeart/2005/8/layout/hProcess4"/>
    <dgm:cxn modelId="{B3BFB1B8-4CA9-4743-AC8E-C8B2A366D2AA}" type="presOf" srcId="{2F24F3B6-2401-45DB-B6F6-0B0671DF22F5}" destId="{532416D9-6256-454C-8034-9EB38F0D578F}" srcOrd="1" destOrd="0" presId="urn:microsoft.com/office/officeart/2005/8/layout/hProcess4"/>
    <dgm:cxn modelId="{82D7CBB9-17B2-4C55-931E-7720D6C73046}" srcId="{28B32B81-4993-4FA4-8838-B39507232080}" destId="{2F24F3B6-2401-45DB-B6F6-0B0671DF22F5}" srcOrd="0" destOrd="0" parTransId="{A01943B8-2E8E-437D-AA84-25F2B7A6A542}" sibTransId="{CD0C8F3E-6C20-4D77-952E-AB8F3A0FCF4A}"/>
    <dgm:cxn modelId="{464785DD-F3AF-478A-8588-AEC46517A973}" srcId="{896FE656-28D1-4A70-955C-71B3BEA6EDC9}" destId="{12D94108-A6F5-4166-8F08-CDB174AAF0EB}" srcOrd="0" destOrd="0" parTransId="{732AEB97-96EE-455A-AD0F-75921D3AF1BE}" sibTransId="{65B39ADC-5D1F-4812-A6F6-8DA0FD53866D}"/>
    <dgm:cxn modelId="{1D2554E0-1019-4A21-944F-6B2DB4513EB2}" type="presOf" srcId="{28B32B81-4993-4FA4-8838-B39507232080}" destId="{454B20C2-4D5F-4B30-A92A-254D59A5D59A}" srcOrd="0" destOrd="0" presId="urn:microsoft.com/office/officeart/2005/8/layout/hProcess4"/>
    <dgm:cxn modelId="{F7AF1DF8-F381-462B-BECE-EDFC32BD1C94}" srcId="{EEC373E2-6746-43D4-95F7-8FFFDE7AD4E6}" destId="{896FE656-28D1-4A70-955C-71B3BEA6EDC9}" srcOrd="2" destOrd="0" parTransId="{403A5082-FB39-4C32-80DF-EA8348CFD0FE}" sibTransId="{923D94CF-500C-4288-AE54-4F961608A3E7}"/>
    <dgm:cxn modelId="{C5B91CFC-F637-45A9-8D66-B0FA37C41C27}" type="presOf" srcId="{EEC373E2-6746-43D4-95F7-8FFFDE7AD4E6}" destId="{556A5991-D3E6-43E5-A376-C1AD0F1EDF5E}" srcOrd="0" destOrd="0" presId="urn:microsoft.com/office/officeart/2005/8/layout/hProcess4"/>
    <dgm:cxn modelId="{C4139769-0929-46FD-B0FF-DF4F254B2951}" type="presParOf" srcId="{556A5991-D3E6-43E5-A376-C1AD0F1EDF5E}" destId="{5CA463CA-4B89-4F3F-B08E-28FE4E9830AF}" srcOrd="0" destOrd="0" presId="urn:microsoft.com/office/officeart/2005/8/layout/hProcess4"/>
    <dgm:cxn modelId="{AD915766-D6FD-4BB9-A19D-801289C5AB7E}" type="presParOf" srcId="{556A5991-D3E6-43E5-A376-C1AD0F1EDF5E}" destId="{A42591CB-D65D-4D11-B674-2615DFD20ABC}" srcOrd="1" destOrd="0" presId="urn:microsoft.com/office/officeart/2005/8/layout/hProcess4"/>
    <dgm:cxn modelId="{EC843E6D-BC5C-44CA-A3DE-F3C1BE2BFA33}" type="presParOf" srcId="{556A5991-D3E6-43E5-A376-C1AD0F1EDF5E}" destId="{74281262-BF9F-4782-8B40-2330C5B8A484}" srcOrd="2" destOrd="0" presId="urn:microsoft.com/office/officeart/2005/8/layout/hProcess4"/>
    <dgm:cxn modelId="{9A915AC7-15FB-45C3-8D8C-3F6CCA5F5283}" type="presParOf" srcId="{74281262-BF9F-4782-8B40-2330C5B8A484}" destId="{178556EC-87B9-4660-B8E7-09AD5F4D6723}" srcOrd="0" destOrd="0" presId="urn:microsoft.com/office/officeart/2005/8/layout/hProcess4"/>
    <dgm:cxn modelId="{C8375DDB-253A-4D45-803E-312B60B9D47A}" type="presParOf" srcId="{178556EC-87B9-4660-B8E7-09AD5F4D6723}" destId="{4491DCFE-F336-484E-8542-F2BA838D8AE1}" srcOrd="0" destOrd="0" presId="urn:microsoft.com/office/officeart/2005/8/layout/hProcess4"/>
    <dgm:cxn modelId="{62EB99F5-C49F-4F7F-A071-15CDD3B75831}" type="presParOf" srcId="{178556EC-87B9-4660-B8E7-09AD5F4D6723}" destId="{93C7C89D-9479-4FAB-BA1C-14C677788071}" srcOrd="1" destOrd="0" presId="urn:microsoft.com/office/officeart/2005/8/layout/hProcess4"/>
    <dgm:cxn modelId="{5B6BAA21-63B4-470E-852E-11B4A5A1FF76}" type="presParOf" srcId="{178556EC-87B9-4660-B8E7-09AD5F4D6723}" destId="{532416D9-6256-454C-8034-9EB38F0D578F}" srcOrd="2" destOrd="0" presId="urn:microsoft.com/office/officeart/2005/8/layout/hProcess4"/>
    <dgm:cxn modelId="{89C15483-6A05-4889-BD9B-3493C6C4E5C7}" type="presParOf" srcId="{178556EC-87B9-4660-B8E7-09AD5F4D6723}" destId="{454B20C2-4D5F-4B30-A92A-254D59A5D59A}" srcOrd="3" destOrd="0" presId="urn:microsoft.com/office/officeart/2005/8/layout/hProcess4"/>
    <dgm:cxn modelId="{8151FC79-3111-4F37-B443-2355510C7164}" type="presParOf" srcId="{178556EC-87B9-4660-B8E7-09AD5F4D6723}" destId="{C46F5D97-659F-4374-A645-FC7AAC1D47EC}" srcOrd="4" destOrd="0" presId="urn:microsoft.com/office/officeart/2005/8/layout/hProcess4"/>
    <dgm:cxn modelId="{A888BDAF-8E2A-4EAD-9CFA-BB872D372DFD}" type="presParOf" srcId="{74281262-BF9F-4782-8B40-2330C5B8A484}" destId="{ED0258CA-D999-4572-8FC4-C90179292083}" srcOrd="1" destOrd="0" presId="urn:microsoft.com/office/officeart/2005/8/layout/hProcess4"/>
    <dgm:cxn modelId="{0DD67B66-DDA2-4675-B4CB-30D8CCCB9719}" type="presParOf" srcId="{74281262-BF9F-4782-8B40-2330C5B8A484}" destId="{32FE7610-9B77-4465-8AA5-43966170D274}" srcOrd="2" destOrd="0" presId="urn:microsoft.com/office/officeart/2005/8/layout/hProcess4"/>
    <dgm:cxn modelId="{28E05DD6-A309-4F01-B986-3498BF6FFAE9}" type="presParOf" srcId="{32FE7610-9B77-4465-8AA5-43966170D274}" destId="{C97D35CA-EC0E-4090-84D6-F0C9A90374B0}" srcOrd="0" destOrd="0" presId="urn:microsoft.com/office/officeart/2005/8/layout/hProcess4"/>
    <dgm:cxn modelId="{9FE2805F-7E1E-4092-BD18-35582BAC5C6C}" type="presParOf" srcId="{32FE7610-9B77-4465-8AA5-43966170D274}" destId="{F19B8BCD-9A6D-4084-958B-2619D6FB155A}" srcOrd="1" destOrd="0" presId="urn:microsoft.com/office/officeart/2005/8/layout/hProcess4"/>
    <dgm:cxn modelId="{6C2EC867-48AC-4A27-B517-C5F6FE010646}" type="presParOf" srcId="{32FE7610-9B77-4465-8AA5-43966170D274}" destId="{918E163F-4077-47AF-87A4-16767C3BD133}" srcOrd="2" destOrd="0" presId="urn:microsoft.com/office/officeart/2005/8/layout/hProcess4"/>
    <dgm:cxn modelId="{65705340-A14D-488A-BAB9-E6AB27E546C7}" type="presParOf" srcId="{32FE7610-9B77-4465-8AA5-43966170D274}" destId="{A7253316-02C9-4DDF-86B0-539B59B6F7FB}" srcOrd="3" destOrd="0" presId="urn:microsoft.com/office/officeart/2005/8/layout/hProcess4"/>
    <dgm:cxn modelId="{C6C4C71C-5BE5-4195-8CBE-5467DD297A31}" type="presParOf" srcId="{32FE7610-9B77-4465-8AA5-43966170D274}" destId="{10A0306C-4D56-4C26-AD73-E89063846A35}" srcOrd="4" destOrd="0" presId="urn:microsoft.com/office/officeart/2005/8/layout/hProcess4"/>
    <dgm:cxn modelId="{18EAA1D6-CB4A-491A-B75F-1C010595173B}" type="presParOf" srcId="{74281262-BF9F-4782-8B40-2330C5B8A484}" destId="{99988499-A068-4A6C-AB73-788B9E2E20A0}" srcOrd="3" destOrd="0" presId="urn:microsoft.com/office/officeart/2005/8/layout/hProcess4"/>
    <dgm:cxn modelId="{2A07F8D1-FE69-4245-ACD4-C8F95ACA0148}" type="presParOf" srcId="{74281262-BF9F-4782-8B40-2330C5B8A484}" destId="{70530559-AEC5-4640-9F1B-8C5F062E521E}" srcOrd="4" destOrd="0" presId="urn:microsoft.com/office/officeart/2005/8/layout/hProcess4"/>
    <dgm:cxn modelId="{AD19B11F-CDD4-4F87-97F3-5D50BFC7A309}" type="presParOf" srcId="{70530559-AEC5-4640-9F1B-8C5F062E521E}" destId="{EEB0F9CA-6263-4FCF-A9DD-63CB17074DB7}" srcOrd="0" destOrd="0" presId="urn:microsoft.com/office/officeart/2005/8/layout/hProcess4"/>
    <dgm:cxn modelId="{7E36AF86-99C8-49CB-B9E2-71A854BFB193}" type="presParOf" srcId="{70530559-AEC5-4640-9F1B-8C5F062E521E}" destId="{E92B050B-C1E2-410E-8202-10C9CFDF814E}" srcOrd="1" destOrd="0" presId="urn:microsoft.com/office/officeart/2005/8/layout/hProcess4"/>
    <dgm:cxn modelId="{8659000E-5709-4200-B63F-407387CF741A}" type="presParOf" srcId="{70530559-AEC5-4640-9F1B-8C5F062E521E}" destId="{ABE7A262-DAF5-4817-805A-D36432BF53EC}" srcOrd="2" destOrd="0" presId="urn:microsoft.com/office/officeart/2005/8/layout/hProcess4"/>
    <dgm:cxn modelId="{42FEC801-1F70-41DC-A66D-1BD39A0A1387}" type="presParOf" srcId="{70530559-AEC5-4640-9F1B-8C5F062E521E}" destId="{B7D93E7D-7616-448F-AEC1-F179F488BBD2}" srcOrd="3" destOrd="0" presId="urn:microsoft.com/office/officeart/2005/8/layout/hProcess4"/>
    <dgm:cxn modelId="{C0B9FEBF-E5B7-4BBF-A52B-8EA07344833E}" type="presParOf" srcId="{70530559-AEC5-4640-9F1B-8C5F062E521E}" destId="{343E30E3-6418-437A-832E-FAEB41F1D24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373E2-6746-43D4-95F7-8FFFDE7AD4E6}" type="doc">
      <dgm:prSet loTypeId="urn:microsoft.com/office/officeart/2005/8/layout/hProcess11" loCatId="process" qsTypeId="urn:microsoft.com/office/officeart/2005/8/quickstyle/simple1" qsCatId="simple" csTypeId="urn:microsoft.com/office/officeart/2005/8/colors/colorful5" csCatId="colorful" phldr="1"/>
      <dgm:spPr/>
    </dgm:pt>
    <dgm:pt modelId="{28B32B81-4993-4FA4-8838-B39507232080}">
      <dgm:prSet phldrT="[Texto]" custT="1"/>
      <dgm:spPr/>
      <dgm:t>
        <a:bodyPr/>
        <a:lstStyle/>
        <a:p>
          <a:pPr algn="ctr"/>
          <a:r>
            <a:rPr lang="es-ES" sz="1600">
              <a:solidFill>
                <a:srgbClr val="0A2E62"/>
              </a:solidFill>
              <a:latin typeface="Barlow" panose="00000500000000000000" pitchFamily="2" charset="0"/>
            </a:rPr>
            <a:t>El Titular de la ASF entrega a la Cámara de Diputados el informe individual de auditoría.</a:t>
          </a:r>
          <a:endParaRPr lang="es-ES" sz="16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44EB66D9-9EA4-4774-ABEF-7A3A7E4B614A}" type="parTrans" cxnId="{A8928C75-2659-4A56-B8B8-72C2643EB640}">
      <dgm:prSet/>
      <dgm:spPr/>
      <dgm:t>
        <a:bodyPr/>
        <a:lstStyle/>
        <a:p>
          <a:endParaRPr lang="es-ES" sz="2000">
            <a:solidFill>
              <a:srgbClr val="0A2E62"/>
            </a:solidFill>
          </a:endParaRPr>
        </a:p>
      </dgm:t>
    </dgm:pt>
    <dgm:pt modelId="{270BAAC1-9D33-4653-A18F-9D5CC9202233}" type="sibTrans" cxnId="{A8928C75-2659-4A56-B8B8-72C2643EB640}">
      <dgm:prSet custT="1"/>
      <dgm:spPr/>
      <dgm:t>
        <a:bodyPr/>
        <a:lstStyle/>
        <a:p>
          <a:endParaRPr lang="es-ES" sz="16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7017EFDB-605C-4960-8E97-2B1E4CAB7079}">
      <dgm:prSet phldrT="[Texto]" custT="1"/>
      <dgm:spPr/>
      <dgm:t>
        <a:bodyPr/>
        <a:lstStyle/>
        <a:p>
          <a:r>
            <a:rPr lang="es-ES" sz="1600">
              <a:solidFill>
                <a:srgbClr val="0A2E62"/>
              </a:solidFill>
              <a:latin typeface="Barlow" panose="00000500000000000000" pitchFamily="2" charset="0"/>
            </a:rPr>
            <a:t>La ASF notificacará dentro de un plazo de 10 días hábiles, el informe individual que contiene las acciones y recomendaciones correspondientes.</a:t>
          </a:r>
        </a:p>
      </dgm:t>
    </dgm:pt>
    <dgm:pt modelId="{DBF92B3E-7D83-4812-9720-65CB8554EA72}" type="parTrans" cxnId="{C21D8D3C-6A8D-4C51-AB9F-90F340223466}">
      <dgm:prSet/>
      <dgm:spPr/>
      <dgm:t>
        <a:bodyPr/>
        <a:lstStyle/>
        <a:p>
          <a:endParaRPr lang="es-ES" sz="2000">
            <a:solidFill>
              <a:srgbClr val="0A2E62"/>
            </a:solidFill>
          </a:endParaRPr>
        </a:p>
      </dgm:t>
    </dgm:pt>
    <dgm:pt modelId="{93320B30-7E7D-4A5F-8243-4D4D8B10AFB2}" type="sibTrans" cxnId="{C21D8D3C-6A8D-4C51-AB9F-90F340223466}">
      <dgm:prSet custT="1"/>
      <dgm:spPr/>
      <dgm:t>
        <a:bodyPr/>
        <a:lstStyle/>
        <a:p>
          <a:endParaRPr lang="es-ES" sz="16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96FE656-28D1-4A70-955C-71B3BEA6EDC9}">
      <dgm:prSet custT="1"/>
      <dgm:spPr/>
      <dgm:t>
        <a:bodyPr/>
        <a:lstStyle/>
        <a:p>
          <a:r>
            <a:rPr lang="es-ES" sz="1600" b="0">
              <a:solidFill>
                <a:srgbClr val="0A2E62"/>
              </a:solidFill>
              <a:latin typeface="Barlow" panose="00000500000000000000" pitchFamily="2" charset="0"/>
            </a:rPr>
            <a:t>Se cuenta con un plazo de 30 días hábiles para atender las acciones y recomendaciones emitidas y presentar la información correspondiente.</a:t>
          </a:r>
        </a:p>
      </dgm:t>
    </dgm:pt>
    <dgm:pt modelId="{403A5082-FB39-4C32-80DF-EA8348CFD0FE}" type="parTrans" cxnId="{F7AF1DF8-F381-462B-BECE-EDFC32BD1C94}">
      <dgm:prSet/>
      <dgm:spPr/>
      <dgm:t>
        <a:bodyPr/>
        <a:lstStyle/>
        <a:p>
          <a:endParaRPr lang="es-ES" sz="2000">
            <a:solidFill>
              <a:srgbClr val="0A2E62"/>
            </a:solidFill>
          </a:endParaRPr>
        </a:p>
      </dgm:t>
    </dgm:pt>
    <dgm:pt modelId="{923D94CF-500C-4288-AE54-4F961608A3E7}" type="sibTrans" cxnId="{F7AF1DF8-F381-462B-BECE-EDFC32BD1C94}">
      <dgm:prSet custT="1"/>
      <dgm:spPr/>
      <dgm:t>
        <a:bodyPr/>
        <a:lstStyle/>
        <a:p>
          <a:endParaRPr lang="es-ES" sz="16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0264E3CA-64DB-437C-9EDB-AD082AC75DD3}" type="pres">
      <dgm:prSet presAssocID="{EEC373E2-6746-43D4-95F7-8FFFDE7AD4E6}" presName="Name0" presStyleCnt="0">
        <dgm:presLayoutVars>
          <dgm:dir/>
          <dgm:resizeHandles val="exact"/>
        </dgm:presLayoutVars>
      </dgm:prSet>
      <dgm:spPr/>
    </dgm:pt>
    <dgm:pt modelId="{AE68B32A-E535-4A4F-8055-2F8E31D1ADB1}" type="pres">
      <dgm:prSet presAssocID="{EEC373E2-6746-43D4-95F7-8FFFDE7AD4E6}" presName="arrow" presStyleLbl="bgShp" presStyleIdx="0" presStyleCnt="1"/>
      <dgm:spPr/>
    </dgm:pt>
    <dgm:pt modelId="{369F17E4-9763-4EDD-949B-6BECACE30C06}" type="pres">
      <dgm:prSet presAssocID="{EEC373E2-6746-43D4-95F7-8FFFDE7AD4E6}" presName="points" presStyleCnt="0"/>
      <dgm:spPr/>
    </dgm:pt>
    <dgm:pt modelId="{A8C83C40-B543-424D-A4FC-C12CD540E480}" type="pres">
      <dgm:prSet presAssocID="{28B32B81-4993-4FA4-8838-B39507232080}" presName="compositeA" presStyleCnt="0"/>
      <dgm:spPr/>
    </dgm:pt>
    <dgm:pt modelId="{EE5B479B-4977-4423-97FC-9E5008EC5C63}" type="pres">
      <dgm:prSet presAssocID="{28B32B81-4993-4FA4-8838-B39507232080}" presName="textA" presStyleLbl="revTx" presStyleIdx="0" presStyleCnt="3">
        <dgm:presLayoutVars>
          <dgm:bulletEnabled val="1"/>
        </dgm:presLayoutVars>
      </dgm:prSet>
      <dgm:spPr/>
    </dgm:pt>
    <dgm:pt modelId="{BABADC3D-5B68-4469-AB85-8590AA7734CE}" type="pres">
      <dgm:prSet presAssocID="{28B32B81-4993-4FA4-8838-B39507232080}" presName="circleA" presStyleLbl="node1" presStyleIdx="0" presStyleCnt="3"/>
      <dgm:spPr/>
    </dgm:pt>
    <dgm:pt modelId="{14A06750-7B9D-47E7-AE06-47E2D559AE71}" type="pres">
      <dgm:prSet presAssocID="{28B32B81-4993-4FA4-8838-B39507232080}" presName="spaceA" presStyleCnt="0"/>
      <dgm:spPr/>
    </dgm:pt>
    <dgm:pt modelId="{2FC04F6F-9DE6-4FDA-A83A-AB561213C5B1}" type="pres">
      <dgm:prSet presAssocID="{270BAAC1-9D33-4653-A18F-9D5CC9202233}" presName="space" presStyleCnt="0"/>
      <dgm:spPr/>
    </dgm:pt>
    <dgm:pt modelId="{04FB2361-AE62-4F52-8E07-EC1AE0BD6723}" type="pres">
      <dgm:prSet presAssocID="{7017EFDB-605C-4960-8E97-2B1E4CAB7079}" presName="compositeB" presStyleCnt="0"/>
      <dgm:spPr/>
    </dgm:pt>
    <dgm:pt modelId="{D7826E3B-17E3-4975-97FC-49335A3AB963}" type="pres">
      <dgm:prSet presAssocID="{7017EFDB-605C-4960-8E97-2B1E4CAB7079}" presName="textB" presStyleLbl="revTx" presStyleIdx="1" presStyleCnt="3">
        <dgm:presLayoutVars>
          <dgm:bulletEnabled val="1"/>
        </dgm:presLayoutVars>
      </dgm:prSet>
      <dgm:spPr/>
    </dgm:pt>
    <dgm:pt modelId="{4A547A7E-001B-4556-AC3E-ED85CFB7BBA4}" type="pres">
      <dgm:prSet presAssocID="{7017EFDB-605C-4960-8E97-2B1E4CAB7079}" presName="circleB" presStyleLbl="node1" presStyleIdx="1" presStyleCnt="3"/>
      <dgm:spPr/>
    </dgm:pt>
    <dgm:pt modelId="{7ADC79CD-5865-4030-B8E8-3A5ABB5D3C3B}" type="pres">
      <dgm:prSet presAssocID="{7017EFDB-605C-4960-8E97-2B1E4CAB7079}" presName="spaceB" presStyleCnt="0"/>
      <dgm:spPr/>
    </dgm:pt>
    <dgm:pt modelId="{C426C732-39AC-48FD-9AB6-41A7D74D1CB7}" type="pres">
      <dgm:prSet presAssocID="{93320B30-7E7D-4A5F-8243-4D4D8B10AFB2}" presName="space" presStyleCnt="0"/>
      <dgm:spPr/>
    </dgm:pt>
    <dgm:pt modelId="{8C996752-1F8A-48E5-81B6-459FD8740DBB}" type="pres">
      <dgm:prSet presAssocID="{896FE656-28D1-4A70-955C-71B3BEA6EDC9}" presName="compositeA" presStyleCnt="0"/>
      <dgm:spPr/>
    </dgm:pt>
    <dgm:pt modelId="{0A8361AE-D4DB-47BB-862F-D9F64C509750}" type="pres">
      <dgm:prSet presAssocID="{896FE656-28D1-4A70-955C-71B3BEA6EDC9}" presName="textA" presStyleLbl="revTx" presStyleIdx="2" presStyleCnt="3">
        <dgm:presLayoutVars>
          <dgm:bulletEnabled val="1"/>
        </dgm:presLayoutVars>
      </dgm:prSet>
      <dgm:spPr/>
    </dgm:pt>
    <dgm:pt modelId="{A43AD79D-ED65-4EB6-BEA6-636E6D7C0E0C}" type="pres">
      <dgm:prSet presAssocID="{896FE656-28D1-4A70-955C-71B3BEA6EDC9}" presName="circleA" presStyleLbl="node1" presStyleIdx="2" presStyleCnt="3"/>
      <dgm:spPr/>
    </dgm:pt>
    <dgm:pt modelId="{88B3B148-64FB-4A24-878F-4FC9BBD13FC8}" type="pres">
      <dgm:prSet presAssocID="{896FE656-28D1-4A70-955C-71B3BEA6EDC9}" presName="spaceA" presStyleCnt="0"/>
      <dgm:spPr/>
    </dgm:pt>
  </dgm:ptLst>
  <dgm:cxnLst>
    <dgm:cxn modelId="{C2B9EE14-BE3B-41D9-9C9D-27C429C08FA5}" type="presOf" srcId="{7017EFDB-605C-4960-8E97-2B1E4CAB7079}" destId="{D7826E3B-17E3-4975-97FC-49335A3AB963}" srcOrd="0" destOrd="0" presId="urn:microsoft.com/office/officeart/2005/8/layout/hProcess11"/>
    <dgm:cxn modelId="{F6136C2B-DD72-4C27-9CDA-DD51DCA741FF}" type="presOf" srcId="{EEC373E2-6746-43D4-95F7-8FFFDE7AD4E6}" destId="{0264E3CA-64DB-437C-9EDB-AD082AC75DD3}" srcOrd="0" destOrd="0" presId="urn:microsoft.com/office/officeart/2005/8/layout/hProcess11"/>
    <dgm:cxn modelId="{C21D8D3C-6A8D-4C51-AB9F-90F340223466}" srcId="{EEC373E2-6746-43D4-95F7-8FFFDE7AD4E6}" destId="{7017EFDB-605C-4960-8E97-2B1E4CAB7079}" srcOrd="1" destOrd="0" parTransId="{DBF92B3E-7D83-4812-9720-65CB8554EA72}" sibTransId="{93320B30-7E7D-4A5F-8243-4D4D8B10AFB2}"/>
    <dgm:cxn modelId="{3EC6436F-819E-4CB1-8551-01F21A626DCA}" type="presOf" srcId="{896FE656-28D1-4A70-955C-71B3BEA6EDC9}" destId="{0A8361AE-D4DB-47BB-862F-D9F64C509750}" srcOrd="0" destOrd="0" presId="urn:microsoft.com/office/officeart/2005/8/layout/hProcess11"/>
    <dgm:cxn modelId="{A8928C75-2659-4A56-B8B8-72C2643EB640}" srcId="{EEC373E2-6746-43D4-95F7-8FFFDE7AD4E6}" destId="{28B32B81-4993-4FA4-8838-B39507232080}" srcOrd="0" destOrd="0" parTransId="{44EB66D9-9EA4-4774-ABEF-7A3A7E4B614A}" sibTransId="{270BAAC1-9D33-4653-A18F-9D5CC9202233}"/>
    <dgm:cxn modelId="{752F66CD-8EE9-4627-A5D5-36DBE1A200A6}" type="presOf" srcId="{28B32B81-4993-4FA4-8838-B39507232080}" destId="{EE5B479B-4977-4423-97FC-9E5008EC5C63}" srcOrd="0" destOrd="0" presId="urn:microsoft.com/office/officeart/2005/8/layout/hProcess11"/>
    <dgm:cxn modelId="{F7AF1DF8-F381-462B-BECE-EDFC32BD1C94}" srcId="{EEC373E2-6746-43D4-95F7-8FFFDE7AD4E6}" destId="{896FE656-28D1-4A70-955C-71B3BEA6EDC9}" srcOrd="2" destOrd="0" parTransId="{403A5082-FB39-4C32-80DF-EA8348CFD0FE}" sibTransId="{923D94CF-500C-4288-AE54-4F961608A3E7}"/>
    <dgm:cxn modelId="{9EA8C2CC-87A9-48C4-8BD1-48971C8F0303}" type="presParOf" srcId="{0264E3CA-64DB-437C-9EDB-AD082AC75DD3}" destId="{AE68B32A-E535-4A4F-8055-2F8E31D1ADB1}" srcOrd="0" destOrd="0" presId="urn:microsoft.com/office/officeart/2005/8/layout/hProcess11"/>
    <dgm:cxn modelId="{9CBC7AA8-89FE-4C3A-B51B-81379CA6FE60}" type="presParOf" srcId="{0264E3CA-64DB-437C-9EDB-AD082AC75DD3}" destId="{369F17E4-9763-4EDD-949B-6BECACE30C06}" srcOrd="1" destOrd="0" presId="urn:microsoft.com/office/officeart/2005/8/layout/hProcess11"/>
    <dgm:cxn modelId="{1B9E4645-465C-4CED-884F-344295FCC738}" type="presParOf" srcId="{369F17E4-9763-4EDD-949B-6BECACE30C06}" destId="{A8C83C40-B543-424D-A4FC-C12CD540E480}" srcOrd="0" destOrd="0" presId="urn:microsoft.com/office/officeart/2005/8/layout/hProcess11"/>
    <dgm:cxn modelId="{96C36ABA-769E-4EB6-A810-91EE12C639AD}" type="presParOf" srcId="{A8C83C40-B543-424D-A4FC-C12CD540E480}" destId="{EE5B479B-4977-4423-97FC-9E5008EC5C63}" srcOrd="0" destOrd="0" presId="urn:microsoft.com/office/officeart/2005/8/layout/hProcess11"/>
    <dgm:cxn modelId="{9C88E933-79A8-444F-85B9-2CD378C7A3E2}" type="presParOf" srcId="{A8C83C40-B543-424D-A4FC-C12CD540E480}" destId="{BABADC3D-5B68-4469-AB85-8590AA7734CE}" srcOrd="1" destOrd="0" presId="urn:microsoft.com/office/officeart/2005/8/layout/hProcess11"/>
    <dgm:cxn modelId="{FAFEBEFD-6D73-4659-9516-E195B51D57B7}" type="presParOf" srcId="{A8C83C40-B543-424D-A4FC-C12CD540E480}" destId="{14A06750-7B9D-47E7-AE06-47E2D559AE71}" srcOrd="2" destOrd="0" presId="urn:microsoft.com/office/officeart/2005/8/layout/hProcess11"/>
    <dgm:cxn modelId="{514DFD10-9CC9-4656-A692-9E0F521E150E}" type="presParOf" srcId="{369F17E4-9763-4EDD-949B-6BECACE30C06}" destId="{2FC04F6F-9DE6-4FDA-A83A-AB561213C5B1}" srcOrd="1" destOrd="0" presId="urn:microsoft.com/office/officeart/2005/8/layout/hProcess11"/>
    <dgm:cxn modelId="{5FE72DA7-0FE8-4498-8DCC-F7087C34BF57}" type="presParOf" srcId="{369F17E4-9763-4EDD-949B-6BECACE30C06}" destId="{04FB2361-AE62-4F52-8E07-EC1AE0BD6723}" srcOrd="2" destOrd="0" presId="urn:microsoft.com/office/officeart/2005/8/layout/hProcess11"/>
    <dgm:cxn modelId="{6177C5C9-C5D1-47C3-BA2C-CA8E4D9B5826}" type="presParOf" srcId="{04FB2361-AE62-4F52-8E07-EC1AE0BD6723}" destId="{D7826E3B-17E3-4975-97FC-49335A3AB963}" srcOrd="0" destOrd="0" presId="urn:microsoft.com/office/officeart/2005/8/layout/hProcess11"/>
    <dgm:cxn modelId="{71161DF1-C72A-446C-9B19-4CE25F75280E}" type="presParOf" srcId="{04FB2361-AE62-4F52-8E07-EC1AE0BD6723}" destId="{4A547A7E-001B-4556-AC3E-ED85CFB7BBA4}" srcOrd="1" destOrd="0" presId="urn:microsoft.com/office/officeart/2005/8/layout/hProcess11"/>
    <dgm:cxn modelId="{1A7AA11E-E5ED-40C4-8495-60B7A8AF10FD}" type="presParOf" srcId="{04FB2361-AE62-4F52-8E07-EC1AE0BD6723}" destId="{7ADC79CD-5865-4030-B8E8-3A5ABB5D3C3B}" srcOrd="2" destOrd="0" presId="urn:microsoft.com/office/officeart/2005/8/layout/hProcess11"/>
    <dgm:cxn modelId="{6573057D-EFE8-452C-8F8C-529C11100848}" type="presParOf" srcId="{369F17E4-9763-4EDD-949B-6BECACE30C06}" destId="{C426C732-39AC-48FD-9AB6-41A7D74D1CB7}" srcOrd="3" destOrd="0" presId="urn:microsoft.com/office/officeart/2005/8/layout/hProcess11"/>
    <dgm:cxn modelId="{7775F97F-CC5C-4862-B446-20731AE4533B}" type="presParOf" srcId="{369F17E4-9763-4EDD-949B-6BECACE30C06}" destId="{8C996752-1F8A-48E5-81B6-459FD8740DBB}" srcOrd="4" destOrd="0" presId="urn:microsoft.com/office/officeart/2005/8/layout/hProcess11"/>
    <dgm:cxn modelId="{30D2C52C-9F58-441D-817F-C276082B1142}" type="presParOf" srcId="{8C996752-1F8A-48E5-81B6-459FD8740DBB}" destId="{0A8361AE-D4DB-47BB-862F-D9F64C509750}" srcOrd="0" destOrd="0" presId="urn:microsoft.com/office/officeart/2005/8/layout/hProcess11"/>
    <dgm:cxn modelId="{E2D7BACD-124E-424B-9228-9535C02EFDCB}" type="presParOf" srcId="{8C996752-1F8A-48E5-81B6-459FD8740DBB}" destId="{A43AD79D-ED65-4EB6-BEA6-636E6D7C0E0C}" srcOrd="1" destOrd="0" presId="urn:microsoft.com/office/officeart/2005/8/layout/hProcess11"/>
    <dgm:cxn modelId="{4849F7F7-755C-4387-AD03-B25E9D5686E1}" type="presParOf" srcId="{8C996752-1F8A-48E5-81B6-459FD8740DBB}" destId="{88B3B148-64FB-4A24-878F-4FC9BBD13FC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373E2-6746-43D4-95F7-8FFFDE7AD4E6}" type="doc">
      <dgm:prSet loTypeId="urn:microsoft.com/office/officeart/2005/8/layout/arrow2" loCatId="process" qsTypeId="urn:microsoft.com/office/officeart/2005/8/quickstyle/simple5" qsCatId="simple" csTypeId="urn:microsoft.com/office/officeart/2005/8/colors/colorful3" csCatId="colorful" phldr="1"/>
      <dgm:spPr/>
    </dgm:pt>
    <dgm:pt modelId="{28B32B81-4993-4FA4-8838-B39507232080}">
      <dgm:prSet phldrT="[Texto]" custT="1"/>
      <dgm:spPr>
        <a:xfrm>
          <a:off x="4144" y="1745373"/>
          <a:ext cx="3623883" cy="1449553"/>
        </a:xfrm>
      </dgm:spPr>
      <dgm:t>
        <a:bodyPr/>
        <a:lstStyle/>
        <a:p>
          <a:pPr algn="l"/>
          <a:r>
            <a:rPr lang="es-ES" sz="1600" b="1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El personal de la SFP, por medio de una reunión, da a conocer las cédulas de observaciones al Titular de la Unidad Auditada.</a:t>
          </a:r>
        </a:p>
      </dgm:t>
    </dgm:pt>
    <dgm:pt modelId="{44EB66D9-9EA4-4774-ABEF-7A3A7E4B614A}" type="parTrans" cxnId="{A8928C75-2659-4A56-B8B8-72C2643EB640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70BAAC1-9D33-4653-A18F-9D5CC9202233}" type="sibTrans" cxnId="{A8928C75-2659-4A56-B8B8-72C2643EB640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7017EFDB-605C-4960-8E97-2B1E4CAB7079}">
      <dgm:prSet phldrT="[Texto]" custT="1"/>
      <dgm:spPr>
        <a:xfrm>
          <a:off x="2903250" y="1745373"/>
          <a:ext cx="3623883" cy="1449553"/>
        </a:xfrm>
      </dgm:spPr>
      <dgm:t>
        <a:bodyPr/>
        <a:lstStyle/>
        <a:p>
          <a:r>
            <a:rPr lang="es-ES" sz="1600" b="1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Los servidores públicos responsables de atender las recomendaciones cuentan con 45 días hábiles para darle atención a las mismas.</a:t>
          </a:r>
        </a:p>
      </dgm:t>
    </dgm:pt>
    <dgm:pt modelId="{DBF92B3E-7D83-4812-9720-65CB8554EA72}" type="parTrans" cxnId="{C21D8D3C-6A8D-4C51-AB9F-90F340223466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3320B30-7E7D-4A5F-8243-4D4D8B10AFB2}" type="sibTrans" cxnId="{C21D8D3C-6A8D-4C51-AB9F-90F340223466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96FE656-28D1-4A70-955C-71B3BEA6EDC9}">
      <dgm:prSet custT="1"/>
      <dgm:spPr>
        <a:xfrm>
          <a:off x="5802357" y="1745373"/>
          <a:ext cx="3623883" cy="1449553"/>
        </a:xfrm>
      </dgm:spPr>
      <dgm:t>
        <a:bodyPr/>
        <a:lstStyle/>
        <a:p>
          <a:r>
            <a:rPr lang="es-ES" sz="1400" b="1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La Unidad auditora contará con un plazo de 45 días hábiles para hacer constar en cédulas de seguimiento las acciones realizadas por la Unidad auditada y las conclusiones a las que se llegue.</a:t>
          </a:r>
        </a:p>
      </dgm:t>
    </dgm:pt>
    <dgm:pt modelId="{403A5082-FB39-4C32-80DF-EA8348CFD0FE}" type="parTrans" cxnId="{F7AF1DF8-F381-462B-BECE-EDFC32BD1C94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23D94CF-500C-4288-AE54-4F961608A3E7}" type="sibTrans" cxnId="{F7AF1DF8-F381-462B-BECE-EDFC32BD1C94}">
      <dgm:prSet/>
      <dgm:spPr/>
      <dgm:t>
        <a:bodyPr/>
        <a:lstStyle/>
        <a:p>
          <a:endParaRPr lang="es-ES" sz="2000" b="1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DE32C5C8-3B6D-480B-8FBF-78969187C266}" type="pres">
      <dgm:prSet presAssocID="{EEC373E2-6746-43D4-95F7-8FFFDE7AD4E6}" presName="arrowDiagram" presStyleCnt="0">
        <dgm:presLayoutVars>
          <dgm:chMax val="5"/>
          <dgm:dir/>
          <dgm:resizeHandles val="exact"/>
        </dgm:presLayoutVars>
      </dgm:prSet>
      <dgm:spPr/>
    </dgm:pt>
    <dgm:pt modelId="{9A24244C-5868-4B3C-B8EB-993D027F6908}" type="pres">
      <dgm:prSet presAssocID="{EEC373E2-6746-43D4-95F7-8FFFDE7AD4E6}" presName="arrow" presStyleLbl="bgShp" presStyleIdx="0" presStyleCnt="1" custScaleX="117437"/>
      <dgm:spPr/>
    </dgm:pt>
    <dgm:pt modelId="{1AB18905-38E5-4342-A576-AB5FE99090D9}" type="pres">
      <dgm:prSet presAssocID="{EEC373E2-6746-43D4-95F7-8FFFDE7AD4E6}" presName="arrowDiagram3" presStyleCnt="0"/>
      <dgm:spPr/>
    </dgm:pt>
    <dgm:pt modelId="{E54A6E24-1526-42F4-9A40-F9E215B98993}" type="pres">
      <dgm:prSet presAssocID="{28B32B81-4993-4FA4-8838-B39507232080}" presName="bullet3a" presStyleLbl="node1" presStyleIdx="0" presStyleCnt="3" custLinFactY="-84425" custLinFactNeighborY="-100000"/>
      <dgm:spPr/>
    </dgm:pt>
    <dgm:pt modelId="{907FC185-CAE5-43D4-90EB-EE3318B6E001}" type="pres">
      <dgm:prSet presAssocID="{28B32B81-4993-4FA4-8838-B39507232080}" presName="textBox3a" presStyleLbl="revTx" presStyleIdx="0" presStyleCnt="3" custLinFactNeighborX="-7901" custLinFactNeighborY="-14480">
        <dgm:presLayoutVars>
          <dgm:bulletEnabled val="1"/>
        </dgm:presLayoutVars>
      </dgm:prSet>
      <dgm:spPr/>
    </dgm:pt>
    <dgm:pt modelId="{BCE13937-A522-49DE-B42E-BA713BAAD8CF}" type="pres">
      <dgm:prSet presAssocID="{7017EFDB-605C-4960-8E97-2B1E4CAB7079}" presName="bullet3b" presStyleLbl="node1" presStyleIdx="1" presStyleCnt="3"/>
      <dgm:spPr/>
    </dgm:pt>
    <dgm:pt modelId="{54CD44C4-E157-417B-A726-2C293D050846}" type="pres">
      <dgm:prSet presAssocID="{7017EFDB-605C-4960-8E97-2B1E4CAB7079}" presName="textBox3b" presStyleLbl="revTx" presStyleIdx="1" presStyleCnt="3" custScaleX="141360" custScaleY="49653" custLinFactNeighborX="28997" custLinFactNeighborY="-24369">
        <dgm:presLayoutVars>
          <dgm:bulletEnabled val="1"/>
        </dgm:presLayoutVars>
      </dgm:prSet>
      <dgm:spPr/>
    </dgm:pt>
    <dgm:pt modelId="{F1F721CC-62D3-44AB-B98A-8E77D2C4D68D}" type="pres">
      <dgm:prSet presAssocID="{896FE656-28D1-4A70-955C-71B3BEA6EDC9}" presName="bullet3c" presStyleLbl="node1" presStyleIdx="2" presStyleCnt="3" custLinFactX="37425" custLinFactNeighborX="100000" custLinFactNeighborY="-29780"/>
      <dgm:spPr/>
    </dgm:pt>
    <dgm:pt modelId="{CAF96E50-3958-474F-A483-886559AA8BDB}" type="pres">
      <dgm:prSet presAssocID="{896FE656-28D1-4A70-955C-71B3BEA6EDC9}" presName="textBox3c" presStyleLbl="revTx" presStyleIdx="2" presStyleCnt="3" custScaleX="150744" custScaleY="47277" custLinFactNeighborX="74422" custLinFactNeighborY="-32043">
        <dgm:presLayoutVars>
          <dgm:bulletEnabled val="1"/>
        </dgm:presLayoutVars>
      </dgm:prSet>
      <dgm:spPr/>
    </dgm:pt>
  </dgm:ptLst>
  <dgm:cxnLst>
    <dgm:cxn modelId="{2F03F025-7F8B-4FC5-ADAF-AC13771B3638}" type="presOf" srcId="{EEC373E2-6746-43D4-95F7-8FFFDE7AD4E6}" destId="{DE32C5C8-3B6D-480B-8FBF-78969187C266}" srcOrd="0" destOrd="0" presId="urn:microsoft.com/office/officeart/2005/8/layout/arrow2"/>
    <dgm:cxn modelId="{158F3226-7266-4CA8-823F-D37A0327151B}" type="presOf" srcId="{28B32B81-4993-4FA4-8838-B39507232080}" destId="{907FC185-CAE5-43D4-90EB-EE3318B6E001}" srcOrd="0" destOrd="0" presId="urn:microsoft.com/office/officeart/2005/8/layout/arrow2"/>
    <dgm:cxn modelId="{C21D8D3C-6A8D-4C51-AB9F-90F340223466}" srcId="{EEC373E2-6746-43D4-95F7-8FFFDE7AD4E6}" destId="{7017EFDB-605C-4960-8E97-2B1E4CAB7079}" srcOrd="1" destOrd="0" parTransId="{DBF92B3E-7D83-4812-9720-65CB8554EA72}" sibTransId="{93320B30-7E7D-4A5F-8243-4D4D8B10AFB2}"/>
    <dgm:cxn modelId="{7E672D50-7D49-4C64-A9A5-981202D6633F}" type="presOf" srcId="{7017EFDB-605C-4960-8E97-2B1E4CAB7079}" destId="{54CD44C4-E157-417B-A726-2C293D050846}" srcOrd="0" destOrd="0" presId="urn:microsoft.com/office/officeart/2005/8/layout/arrow2"/>
    <dgm:cxn modelId="{A8928C75-2659-4A56-B8B8-72C2643EB640}" srcId="{EEC373E2-6746-43D4-95F7-8FFFDE7AD4E6}" destId="{28B32B81-4993-4FA4-8838-B39507232080}" srcOrd="0" destOrd="0" parTransId="{44EB66D9-9EA4-4774-ABEF-7A3A7E4B614A}" sibTransId="{270BAAC1-9D33-4653-A18F-9D5CC9202233}"/>
    <dgm:cxn modelId="{70C018DD-B8E4-4911-9B7F-1F5CBD3D7E37}" type="presOf" srcId="{896FE656-28D1-4A70-955C-71B3BEA6EDC9}" destId="{CAF96E50-3958-474F-A483-886559AA8BDB}" srcOrd="0" destOrd="0" presId="urn:microsoft.com/office/officeart/2005/8/layout/arrow2"/>
    <dgm:cxn modelId="{F7AF1DF8-F381-462B-BECE-EDFC32BD1C94}" srcId="{EEC373E2-6746-43D4-95F7-8FFFDE7AD4E6}" destId="{896FE656-28D1-4A70-955C-71B3BEA6EDC9}" srcOrd="2" destOrd="0" parTransId="{403A5082-FB39-4C32-80DF-EA8348CFD0FE}" sibTransId="{923D94CF-500C-4288-AE54-4F961608A3E7}"/>
    <dgm:cxn modelId="{DA39BE8E-8551-43AE-B043-8C6DF38F2216}" type="presParOf" srcId="{DE32C5C8-3B6D-480B-8FBF-78969187C266}" destId="{9A24244C-5868-4B3C-B8EB-993D027F6908}" srcOrd="0" destOrd="0" presId="urn:microsoft.com/office/officeart/2005/8/layout/arrow2"/>
    <dgm:cxn modelId="{2EC66979-07A3-4103-83F0-C0CCF022073E}" type="presParOf" srcId="{DE32C5C8-3B6D-480B-8FBF-78969187C266}" destId="{1AB18905-38E5-4342-A576-AB5FE99090D9}" srcOrd="1" destOrd="0" presId="urn:microsoft.com/office/officeart/2005/8/layout/arrow2"/>
    <dgm:cxn modelId="{5E546437-6D45-43C7-A949-BE32B086E243}" type="presParOf" srcId="{1AB18905-38E5-4342-A576-AB5FE99090D9}" destId="{E54A6E24-1526-42F4-9A40-F9E215B98993}" srcOrd="0" destOrd="0" presId="urn:microsoft.com/office/officeart/2005/8/layout/arrow2"/>
    <dgm:cxn modelId="{25C52EB7-CD7C-414B-91FC-843E02E74849}" type="presParOf" srcId="{1AB18905-38E5-4342-A576-AB5FE99090D9}" destId="{907FC185-CAE5-43D4-90EB-EE3318B6E001}" srcOrd="1" destOrd="0" presId="urn:microsoft.com/office/officeart/2005/8/layout/arrow2"/>
    <dgm:cxn modelId="{C83CF146-789F-4999-AE9E-1A8507464710}" type="presParOf" srcId="{1AB18905-38E5-4342-A576-AB5FE99090D9}" destId="{BCE13937-A522-49DE-B42E-BA713BAAD8CF}" srcOrd="2" destOrd="0" presId="urn:microsoft.com/office/officeart/2005/8/layout/arrow2"/>
    <dgm:cxn modelId="{7187F8CE-FCCF-42E9-B405-0D49B3AFA315}" type="presParOf" srcId="{1AB18905-38E5-4342-A576-AB5FE99090D9}" destId="{54CD44C4-E157-417B-A726-2C293D050846}" srcOrd="3" destOrd="0" presId="urn:microsoft.com/office/officeart/2005/8/layout/arrow2"/>
    <dgm:cxn modelId="{1AE8C729-6A04-45C4-8499-9B158F59A3A4}" type="presParOf" srcId="{1AB18905-38E5-4342-A576-AB5FE99090D9}" destId="{F1F721CC-62D3-44AB-B98A-8E77D2C4D68D}" srcOrd="4" destOrd="0" presId="urn:microsoft.com/office/officeart/2005/8/layout/arrow2"/>
    <dgm:cxn modelId="{17774714-EC0E-45C1-93AC-232AF5E6B4E0}" type="presParOf" srcId="{1AB18905-38E5-4342-A576-AB5FE99090D9}" destId="{CAF96E50-3958-474F-A483-886559AA8BDB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C373E2-6746-43D4-95F7-8FFFDE7AD4E6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</dgm:pt>
    <dgm:pt modelId="{28B32B81-4993-4FA4-8838-B39507232080}">
      <dgm:prSet phldrT="[Texto]" custT="1"/>
      <dgm:spPr/>
      <dgm:t>
        <a:bodyPr/>
        <a:lstStyle/>
        <a:p>
          <a:pPr algn="ctr"/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recepciona la denuncia y se turna al área investigadora en un plazo máximo de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5 días naturales</a:t>
          </a:r>
        </a:p>
      </dgm:t>
    </dgm:pt>
    <dgm:pt modelId="{44EB66D9-9EA4-4774-ABEF-7A3A7E4B614A}" type="parTrans" cxnId="{A8928C75-2659-4A56-B8B8-72C2643EB640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70BAAC1-9D33-4653-A18F-9D5CC9202233}" type="sibTrans" cxnId="{A8928C75-2659-4A56-B8B8-72C2643EB640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7017EFDB-605C-4960-8E97-2B1E4CAB7079}">
      <dgm:prSet phldrT="[Texto]"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inicia la investigación</a:t>
          </a:r>
        </a:p>
      </dgm:t>
    </dgm:pt>
    <dgm:pt modelId="{DBF92B3E-7D83-4812-9720-65CB8554EA72}" type="parTrans" cxnId="{C21D8D3C-6A8D-4C51-AB9F-90F340223466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3320B30-7E7D-4A5F-8243-4D4D8B10AFB2}" type="sibTrans" cxnId="{C21D8D3C-6A8D-4C51-AB9F-90F340223466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19B36912-0AC0-4D9F-9B69-B8FBD1D0C64E}">
      <dgm:prSet phldrT="[Texto]" custT="1"/>
      <dgm:spPr/>
      <dgm:t>
        <a:bodyPr/>
        <a:lstStyle/>
        <a:p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10 días hábiles</a:t>
          </a:r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 para realizar la notificación de la resolución al probable responsable⁶</a:t>
          </a:r>
        </a:p>
      </dgm:t>
    </dgm:pt>
    <dgm:pt modelId="{2227EB51-1BC6-495F-B919-F19AE5D43FDA}" type="parTrans" cxnId="{467B2EEE-731B-44BA-8AFD-B078DF79F5E6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5BF29404-FDDA-42F0-A2EE-2BB08FF76020}" type="sibTrans" cxnId="{467B2EEE-731B-44BA-8AFD-B078DF79F5E6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EC14565B-5B52-4586-B969-D37F7ECE200C}">
      <dgm:prSet custT="1"/>
      <dgm:spPr/>
      <dgm:t>
        <a:bodyPr/>
        <a:lstStyle/>
        <a:p>
          <a:r>
            <a:rPr lang="es-ES" sz="1000">
              <a:solidFill>
                <a:srgbClr val="0A2E62"/>
              </a:solidFill>
              <a:latin typeface="Barlow" panose="00000500000000000000" pitchFamily="2" charset="0"/>
            </a:rPr>
            <a:t>Cierre de instrucción y emisión de la resolución en un periodo de </a:t>
          </a:r>
          <a:r>
            <a:rPr lang="es-ES" sz="1000" b="1">
              <a:solidFill>
                <a:srgbClr val="0A2E62"/>
              </a:solidFill>
              <a:latin typeface="Barlow" panose="00000500000000000000" pitchFamily="2" charset="0"/>
            </a:rPr>
            <a:t>30 días hábiles.</a:t>
          </a:r>
          <a:r>
            <a:rPr lang="es-ES" sz="1000">
              <a:solidFill>
                <a:srgbClr val="0A2E62"/>
              </a:solidFill>
              <a:latin typeface="Barlow" panose="00000500000000000000" pitchFamily="2" charset="0"/>
            </a:rPr>
            <a:t> (Pudiendo ampliarse por una sola vez por otros </a:t>
          </a:r>
          <a:r>
            <a:rPr lang="es-ES" sz="1000" b="1">
              <a:solidFill>
                <a:srgbClr val="0A2E62"/>
              </a:solidFill>
              <a:latin typeface="Barlow" panose="00000500000000000000" pitchFamily="2" charset="0"/>
            </a:rPr>
            <a:t>30 días hábiles más</a:t>
          </a:r>
          <a:r>
            <a:rPr lang="es-ES" sz="1000">
              <a:solidFill>
                <a:srgbClr val="0A2E62"/>
              </a:solidFill>
              <a:latin typeface="Barlow" panose="00000500000000000000" pitchFamily="2" charset="0"/>
            </a:rPr>
            <a:t>, cuando la complejidad del asunto así lo requiera)⁵</a:t>
          </a:r>
        </a:p>
      </dgm:t>
    </dgm:pt>
    <dgm:pt modelId="{2F332E0E-2CF7-4F40-8930-54A6FBD2D180}" type="parTrans" cxnId="{7710245F-0FBD-4167-AF28-68234BF4D4AD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502B1BE8-AA1C-4058-8F96-DBA3803891F1}" type="sibTrans" cxnId="{7710245F-0FBD-4167-AF28-68234BF4D4AD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616B4784-5314-40A0-83AA-FF7B2271066D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Periodo de alegatos: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5 días hábiles comunes</a:t>
          </a:r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 para las partes⁴</a:t>
          </a:r>
        </a:p>
      </dgm:t>
    </dgm:pt>
    <dgm:pt modelId="{6D1A0319-7BFA-446E-83F3-3DF4BFAFD7C7}" type="parTrans" cxnId="{C4168028-1027-4748-A6D9-C4FF5EBC2E7E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BB06AA4-2D56-4D5D-9A75-B0F133DA6426}" type="sibTrans" cxnId="{C4168028-1027-4748-A6D9-C4FF5EBC2E7E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8433205-E641-4155-8DC9-F626522E0DCD}">
      <dgm:prSet custT="1"/>
      <dgm:spPr/>
      <dgm:t>
        <a:bodyPr/>
        <a:lstStyle/>
        <a:p>
          <a:r>
            <a:rPr lang="es-ES" sz="1400" dirty="0">
              <a:solidFill>
                <a:srgbClr val="0A2E62"/>
              </a:solidFill>
              <a:latin typeface="Barlow" panose="00000500000000000000" pitchFamily="2" charset="0"/>
            </a:rPr>
            <a:t>En un periodo máximo de </a:t>
          </a:r>
          <a:r>
            <a:rPr lang="es-ES" sz="1400" b="1" dirty="0">
              <a:solidFill>
                <a:srgbClr val="0A2E62"/>
              </a:solidFill>
              <a:latin typeface="Barlow" panose="00000500000000000000" pitchFamily="2" charset="0"/>
            </a:rPr>
            <a:t>15 días hábiles</a:t>
          </a:r>
          <a:r>
            <a:rPr lang="es-ES" sz="1400" dirty="0">
              <a:solidFill>
                <a:srgbClr val="0A2E62"/>
              </a:solidFill>
              <a:latin typeface="Barlow" panose="00000500000000000000" pitchFamily="2" charset="0"/>
            </a:rPr>
            <a:t> se emitirá un acuerdo de admisión de pruebas³</a:t>
          </a:r>
        </a:p>
      </dgm:t>
    </dgm:pt>
    <dgm:pt modelId="{DE786223-5B69-4FC2-9CE8-FDC8B0287D0D}" type="parTrans" cxnId="{7679E1E2-44CD-4549-9C69-C450759BDAAB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C256556-4BDA-4C75-85D5-2DD4B5A6BA3F}" type="sibTrans" cxnId="{7679E1E2-44CD-4549-9C69-C450759BDAAB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67317325-3A75-4731-BF43-C9F12B3434C9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lleva a cabo la audiencia inicial</a:t>
          </a:r>
        </a:p>
      </dgm:t>
    </dgm:pt>
    <dgm:pt modelId="{DAA1F610-E4C9-474E-B065-9E7202048188}" type="parTrans" cxnId="{1E0B8676-E475-42BE-81B6-60CF54A9C830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48C83089-58EB-4DFE-8699-47DF945F804C}" type="sibTrans" cxnId="{1E0B8676-E475-42BE-81B6-60CF54A9C830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DFD33751-8AA2-4E49-A7C1-B2D43FB27FA5}">
      <dgm:prSet custT="1"/>
      <dgm:spPr/>
      <dgm:t>
        <a:bodyPr/>
        <a:lstStyle/>
        <a:p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Se cita al probable responsable a la audiencia inicial en un término de </a:t>
          </a:r>
          <a:r>
            <a:rPr lang="es-ES" sz="1200" b="1">
              <a:solidFill>
                <a:srgbClr val="0A2E62"/>
              </a:solidFill>
              <a:latin typeface="Barlow" panose="00000500000000000000" pitchFamily="2" charset="0"/>
            </a:rPr>
            <a:t>10 a 15 días hábiles</a:t>
          </a:r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 después de la admisión²</a:t>
          </a:r>
        </a:p>
      </dgm:t>
    </dgm:pt>
    <dgm:pt modelId="{D41A54A8-4817-4567-A9CB-4B5F0AAF7E2A}" type="parTrans" cxnId="{8FA8A7DA-6306-4305-9298-62284AE8EDBD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F8F0B62-AFD3-4661-BE5E-4AE8D1009F8C}" type="sibTrans" cxnId="{8FA8A7DA-6306-4305-9298-62284AE8EDBD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96FE656-28D1-4A70-955C-71B3BEA6EDC9}">
      <dgm:prSet custT="1"/>
      <dgm:spPr/>
      <dgm:t>
        <a:bodyPr/>
        <a:lstStyle/>
        <a:p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Se recibe el expediente de probable responsabilidad y se admite o previene en un plazo máximo de </a:t>
          </a:r>
          <a:r>
            <a:rPr lang="es-ES" sz="1200" b="1">
              <a:solidFill>
                <a:srgbClr val="0A2E62"/>
              </a:solidFill>
              <a:latin typeface="Barlow" panose="00000500000000000000" pitchFamily="2" charset="0"/>
            </a:rPr>
            <a:t>3 días hábiles</a:t>
          </a:r>
          <a:r>
            <a:rPr lang="es-ES" sz="1200" b="0">
              <a:solidFill>
                <a:srgbClr val="0A2E62"/>
              </a:solidFill>
              <a:latin typeface="Barlow" panose="00000500000000000000" pitchFamily="2" charset="0"/>
            </a:rPr>
            <a:t>¹</a:t>
          </a:r>
        </a:p>
      </dgm:t>
    </dgm:pt>
    <dgm:pt modelId="{403A5082-FB39-4C32-80DF-EA8348CFD0FE}" type="parTrans" cxnId="{F7AF1DF8-F381-462B-BECE-EDFC32BD1C94}">
      <dgm:prSet/>
      <dgm:spPr/>
      <dgm:t>
        <a:bodyPr/>
        <a:lstStyle/>
        <a:p>
          <a:endParaRPr lang="es-ES" sz="18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23D94CF-500C-4288-AE54-4F961608A3E7}" type="sibTrans" cxnId="{F7AF1DF8-F381-462B-BECE-EDFC32BD1C94}">
      <dgm:prSet custT="1"/>
      <dgm:spPr/>
      <dgm:t>
        <a:bodyPr/>
        <a:lstStyle/>
        <a:p>
          <a:endParaRPr lang="es-ES" sz="20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263C0C04-1D1D-441B-9622-0479EEB533E6}" type="pres">
      <dgm:prSet presAssocID="{EEC373E2-6746-43D4-95F7-8FFFDE7AD4E6}" presName="diagram" presStyleCnt="0">
        <dgm:presLayoutVars>
          <dgm:dir/>
          <dgm:resizeHandles val="exact"/>
        </dgm:presLayoutVars>
      </dgm:prSet>
      <dgm:spPr/>
    </dgm:pt>
    <dgm:pt modelId="{E6E1BD52-A0D7-4C00-9975-62AED4157476}" type="pres">
      <dgm:prSet presAssocID="{28B32B81-4993-4FA4-8838-B39507232080}" presName="node" presStyleLbl="node1" presStyleIdx="0" presStyleCnt="9">
        <dgm:presLayoutVars>
          <dgm:bulletEnabled val="1"/>
        </dgm:presLayoutVars>
      </dgm:prSet>
      <dgm:spPr/>
    </dgm:pt>
    <dgm:pt modelId="{B9F24546-6494-4F97-B373-3F11EC95F791}" type="pres">
      <dgm:prSet presAssocID="{270BAAC1-9D33-4653-A18F-9D5CC9202233}" presName="sibTrans" presStyleLbl="sibTrans2D1" presStyleIdx="0" presStyleCnt="8"/>
      <dgm:spPr/>
    </dgm:pt>
    <dgm:pt modelId="{6C4763CF-0358-46D3-A8EE-AFBA2B83AD8F}" type="pres">
      <dgm:prSet presAssocID="{270BAAC1-9D33-4653-A18F-9D5CC9202233}" presName="connectorText" presStyleLbl="sibTrans2D1" presStyleIdx="0" presStyleCnt="8"/>
      <dgm:spPr/>
    </dgm:pt>
    <dgm:pt modelId="{36029964-B32E-46E9-9EA9-FDA4E463A203}" type="pres">
      <dgm:prSet presAssocID="{7017EFDB-605C-4960-8E97-2B1E4CAB7079}" presName="node" presStyleLbl="node1" presStyleIdx="1" presStyleCnt="9">
        <dgm:presLayoutVars>
          <dgm:bulletEnabled val="1"/>
        </dgm:presLayoutVars>
      </dgm:prSet>
      <dgm:spPr/>
    </dgm:pt>
    <dgm:pt modelId="{0372F7F2-DC42-4979-A36A-FAF7B06E4E79}" type="pres">
      <dgm:prSet presAssocID="{93320B30-7E7D-4A5F-8243-4D4D8B10AFB2}" presName="sibTrans" presStyleLbl="sibTrans2D1" presStyleIdx="1" presStyleCnt="8"/>
      <dgm:spPr/>
    </dgm:pt>
    <dgm:pt modelId="{F305D9A1-8388-4D7C-BCC7-798CCE783F1C}" type="pres">
      <dgm:prSet presAssocID="{93320B30-7E7D-4A5F-8243-4D4D8B10AFB2}" presName="connectorText" presStyleLbl="sibTrans2D1" presStyleIdx="1" presStyleCnt="8"/>
      <dgm:spPr/>
    </dgm:pt>
    <dgm:pt modelId="{C2A32A02-05F6-449B-B1CF-B93F42BBCE95}" type="pres">
      <dgm:prSet presAssocID="{896FE656-28D1-4A70-955C-71B3BEA6EDC9}" presName="node" presStyleLbl="node1" presStyleIdx="2" presStyleCnt="9">
        <dgm:presLayoutVars>
          <dgm:bulletEnabled val="1"/>
        </dgm:presLayoutVars>
      </dgm:prSet>
      <dgm:spPr/>
    </dgm:pt>
    <dgm:pt modelId="{947D665B-5369-47B3-A144-3432A6B11739}" type="pres">
      <dgm:prSet presAssocID="{923D94CF-500C-4288-AE54-4F961608A3E7}" presName="sibTrans" presStyleLbl="sibTrans2D1" presStyleIdx="2" presStyleCnt="8"/>
      <dgm:spPr/>
    </dgm:pt>
    <dgm:pt modelId="{9F98363F-037F-4E09-A516-57B0321C3E3A}" type="pres">
      <dgm:prSet presAssocID="{923D94CF-500C-4288-AE54-4F961608A3E7}" presName="connectorText" presStyleLbl="sibTrans2D1" presStyleIdx="2" presStyleCnt="8"/>
      <dgm:spPr/>
    </dgm:pt>
    <dgm:pt modelId="{3C3CE3ED-A372-4566-B5BF-B5599AAADBBC}" type="pres">
      <dgm:prSet presAssocID="{DFD33751-8AA2-4E49-A7C1-B2D43FB27FA5}" presName="node" presStyleLbl="node1" presStyleIdx="3" presStyleCnt="9">
        <dgm:presLayoutVars>
          <dgm:bulletEnabled val="1"/>
        </dgm:presLayoutVars>
      </dgm:prSet>
      <dgm:spPr/>
    </dgm:pt>
    <dgm:pt modelId="{E9387D5A-D593-480A-8495-A02F4D64E93E}" type="pres">
      <dgm:prSet presAssocID="{2F8F0B62-AFD3-4661-BE5E-4AE8D1009F8C}" presName="sibTrans" presStyleLbl="sibTrans2D1" presStyleIdx="3" presStyleCnt="8"/>
      <dgm:spPr/>
    </dgm:pt>
    <dgm:pt modelId="{C655AA44-F0BD-410E-859E-9E3720539D70}" type="pres">
      <dgm:prSet presAssocID="{2F8F0B62-AFD3-4661-BE5E-4AE8D1009F8C}" presName="connectorText" presStyleLbl="sibTrans2D1" presStyleIdx="3" presStyleCnt="8"/>
      <dgm:spPr/>
    </dgm:pt>
    <dgm:pt modelId="{9C65D755-1408-4BDB-A366-CFCA1895CBC1}" type="pres">
      <dgm:prSet presAssocID="{67317325-3A75-4731-BF43-C9F12B3434C9}" presName="node" presStyleLbl="node1" presStyleIdx="4" presStyleCnt="9">
        <dgm:presLayoutVars>
          <dgm:bulletEnabled val="1"/>
        </dgm:presLayoutVars>
      </dgm:prSet>
      <dgm:spPr/>
    </dgm:pt>
    <dgm:pt modelId="{6E510328-E0A3-4A29-80A7-D31082FE753E}" type="pres">
      <dgm:prSet presAssocID="{48C83089-58EB-4DFE-8699-47DF945F804C}" presName="sibTrans" presStyleLbl="sibTrans2D1" presStyleIdx="4" presStyleCnt="8"/>
      <dgm:spPr/>
    </dgm:pt>
    <dgm:pt modelId="{336C0C59-43E4-4FC2-A5B9-5EB3AD70F5E3}" type="pres">
      <dgm:prSet presAssocID="{48C83089-58EB-4DFE-8699-47DF945F804C}" presName="connectorText" presStyleLbl="sibTrans2D1" presStyleIdx="4" presStyleCnt="8"/>
      <dgm:spPr/>
    </dgm:pt>
    <dgm:pt modelId="{F5EF80A7-7433-4F1B-A590-9DAF81DFB2BF}" type="pres">
      <dgm:prSet presAssocID="{98433205-E641-4155-8DC9-F626522E0DCD}" presName="node" presStyleLbl="node1" presStyleIdx="5" presStyleCnt="9">
        <dgm:presLayoutVars>
          <dgm:bulletEnabled val="1"/>
        </dgm:presLayoutVars>
      </dgm:prSet>
      <dgm:spPr/>
    </dgm:pt>
    <dgm:pt modelId="{C4DE4274-174B-4247-AAA5-47B3528CF2B9}" type="pres">
      <dgm:prSet presAssocID="{2C256556-4BDA-4C75-85D5-2DD4B5A6BA3F}" presName="sibTrans" presStyleLbl="sibTrans2D1" presStyleIdx="5" presStyleCnt="8"/>
      <dgm:spPr/>
    </dgm:pt>
    <dgm:pt modelId="{52AEBA44-E9D2-4B24-B402-482A20024BBC}" type="pres">
      <dgm:prSet presAssocID="{2C256556-4BDA-4C75-85D5-2DD4B5A6BA3F}" presName="connectorText" presStyleLbl="sibTrans2D1" presStyleIdx="5" presStyleCnt="8"/>
      <dgm:spPr/>
    </dgm:pt>
    <dgm:pt modelId="{CEB98FA7-223F-4A7C-8DC9-1939E3E9576C}" type="pres">
      <dgm:prSet presAssocID="{616B4784-5314-40A0-83AA-FF7B2271066D}" presName="node" presStyleLbl="node1" presStyleIdx="6" presStyleCnt="9">
        <dgm:presLayoutVars>
          <dgm:bulletEnabled val="1"/>
        </dgm:presLayoutVars>
      </dgm:prSet>
      <dgm:spPr/>
    </dgm:pt>
    <dgm:pt modelId="{B75C1A9A-EC99-4EC1-9123-B126E0EB30DC}" type="pres">
      <dgm:prSet presAssocID="{8BB06AA4-2D56-4D5D-9A75-B0F133DA6426}" presName="sibTrans" presStyleLbl="sibTrans2D1" presStyleIdx="6" presStyleCnt="8"/>
      <dgm:spPr/>
    </dgm:pt>
    <dgm:pt modelId="{A794410B-D0C1-4633-AEF8-53A6BA4FC344}" type="pres">
      <dgm:prSet presAssocID="{8BB06AA4-2D56-4D5D-9A75-B0F133DA6426}" presName="connectorText" presStyleLbl="sibTrans2D1" presStyleIdx="6" presStyleCnt="8"/>
      <dgm:spPr/>
    </dgm:pt>
    <dgm:pt modelId="{D5262360-B252-4585-8950-3C2504A1A36A}" type="pres">
      <dgm:prSet presAssocID="{EC14565B-5B52-4586-B969-D37F7ECE200C}" presName="node" presStyleLbl="node1" presStyleIdx="7" presStyleCnt="9">
        <dgm:presLayoutVars>
          <dgm:bulletEnabled val="1"/>
        </dgm:presLayoutVars>
      </dgm:prSet>
      <dgm:spPr/>
    </dgm:pt>
    <dgm:pt modelId="{66ACE36F-90AD-4676-BF78-A8864DB347F8}" type="pres">
      <dgm:prSet presAssocID="{502B1BE8-AA1C-4058-8F96-DBA3803891F1}" presName="sibTrans" presStyleLbl="sibTrans2D1" presStyleIdx="7" presStyleCnt="8"/>
      <dgm:spPr/>
    </dgm:pt>
    <dgm:pt modelId="{AAFE63EA-32C1-4AE5-AF8D-022E4292A14C}" type="pres">
      <dgm:prSet presAssocID="{502B1BE8-AA1C-4058-8F96-DBA3803891F1}" presName="connectorText" presStyleLbl="sibTrans2D1" presStyleIdx="7" presStyleCnt="8"/>
      <dgm:spPr/>
    </dgm:pt>
    <dgm:pt modelId="{914B24DD-9AE5-4C19-8C86-E268FC4D0E0A}" type="pres">
      <dgm:prSet presAssocID="{19B36912-0AC0-4D9F-9B69-B8FBD1D0C64E}" presName="node" presStyleLbl="node1" presStyleIdx="8" presStyleCnt="9">
        <dgm:presLayoutVars>
          <dgm:bulletEnabled val="1"/>
        </dgm:presLayoutVars>
      </dgm:prSet>
      <dgm:spPr/>
    </dgm:pt>
  </dgm:ptLst>
  <dgm:cxnLst>
    <dgm:cxn modelId="{3BA8CD18-D1A8-4FBC-8BD6-BD0997E43BB6}" type="presOf" srcId="{270BAAC1-9D33-4653-A18F-9D5CC9202233}" destId="{B9F24546-6494-4F97-B373-3F11EC95F791}" srcOrd="0" destOrd="0" presId="urn:microsoft.com/office/officeart/2005/8/layout/process5"/>
    <dgm:cxn modelId="{55878823-9C90-45CC-BF1E-1CDFF4714F8E}" type="presOf" srcId="{896FE656-28D1-4A70-955C-71B3BEA6EDC9}" destId="{C2A32A02-05F6-449B-B1CF-B93F42BBCE95}" srcOrd="0" destOrd="0" presId="urn:microsoft.com/office/officeart/2005/8/layout/process5"/>
    <dgm:cxn modelId="{62672124-D7A1-424C-8CAB-97D433105A0A}" type="presOf" srcId="{19B36912-0AC0-4D9F-9B69-B8FBD1D0C64E}" destId="{914B24DD-9AE5-4C19-8C86-E268FC4D0E0A}" srcOrd="0" destOrd="0" presId="urn:microsoft.com/office/officeart/2005/8/layout/process5"/>
    <dgm:cxn modelId="{82FA2728-DA51-4B8E-8823-A4914A3B9417}" type="presOf" srcId="{EC14565B-5B52-4586-B969-D37F7ECE200C}" destId="{D5262360-B252-4585-8950-3C2504A1A36A}" srcOrd="0" destOrd="0" presId="urn:microsoft.com/office/officeart/2005/8/layout/process5"/>
    <dgm:cxn modelId="{C4168028-1027-4748-A6D9-C4FF5EBC2E7E}" srcId="{EEC373E2-6746-43D4-95F7-8FFFDE7AD4E6}" destId="{616B4784-5314-40A0-83AA-FF7B2271066D}" srcOrd="6" destOrd="0" parTransId="{6D1A0319-7BFA-446E-83F3-3DF4BFAFD7C7}" sibTransId="{8BB06AA4-2D56-4D5D-9A75-B0F133DA6426}"/>
    <dgm:cxn modelId="{89C66C2B-B10C-4975-94FD-5FC6225C1770}" type="presOf" srcId="{67317325-3A75-4731-BF43-C9F12B3434C9}" destId="{9C65D755-1408-4BDB-A366-CFCA1895CBC1}" srcOrd="0" destOrd="0" presId="urn:microsoft.com/office/officeart/2005/8/layout/process5"/>
    <dgm:cxn modelId="{C168B933-B4D9-42AE-B757-89E445BA90DD}" type="presOf" srcId="{7017EFDB-605C-4960-8E97-2B1E4CAB7079}" destId="{36029964-B32E-46E9-9EA9-FDA4E463A203}" srcOrd="0" destOrd="0" presId="urn:microsoft.com/office/officeart/2005/8/layout/process5"/>
    <dgm:cxn modelId="{47595437-9DBA-43B9-9589-4688F08D0EA7}" type="presOf" srcId="{2C256556-4BDA-4C75-85D5-2DD4B5A6BA3F}" destId="{52AEBA44-E9D2-4B24-B402-482A20024BBC}" srcOrd="1" destOrd="0" presId="urn:microsoft.com/office/officeart/2005/8/layout/process5"/>
    <dgm:cxn modelId="{DDB85D38-3FEC-4B5B-93F6-DA5C655C9B01}" type="presOf" srcId="{502B1BE8-AA1C-4058-8F96-DBA3803891F1}" destId="{66ACE36F-90AD-4676-BF78-A8864DB347F8}" srcOrd="0" destOrd="0" presId="urn:microsoft.com/office/officeart/2005/8/layout/process5"/>
    <dgm:cxn modelId="{C21D8D3C-6A8D-4C51-AB9F-90F340223466}" srcId="{EEC373E2-6746-43D4-95F7-8FFFDE7AD4E6}" destId="{7017EFDB-605C-4960-8E97-2B1E4CAB7079}" srcOrd="1" destOrd="0" parTransId="{DBF92B3E-7D83-4812-9720-65CB8554EA72}" sibTransId="{93320B30-7E7D-4A5F-8243-4D4D8B10AFB2}"/>
    <dgm:cxn modelId="{D322F03C-401B-4583-B787-3592D9F1D1EE}" type="presOf" srcId="{923D94CF-500C-4288-AE54-4F961608A3E7}" destId="{9F98363F-037F-4E09-A516-57B0321C3E3A}" srcOrd="1" destOrd="0" presId="urn:microsoft.com/office/officeart/2005/8/layout/process5"/>
    <dgm:cxn modelId="{BF7DA35D-6B5A-49CB-87ED-EDB70C7F721D}" type="presOf" srcId="{270BAAC1-9D33-4653-A18F-9D5CC9202233}" destId="{6C4763CF-0358-46D3-A8EE-AFBA2B83AD8F}" srcOrd="1" destOrd="0" presId="urn:microsoft.com/office/officeart/2005/8/layout/process5"/>
    <dgm:cxn modelId="{7710245F-0FBD-4167-AF28-68234BF4D4AD}" srcId="{EEC373E2-6746-43D4-95F7-8FFFDE7AD4E6}" destId="{EC14565B-5B52-4586-B969-D37F7ECE200C}" srcOrd="7" destOrd="0" parTransId="{2F332E0E-2CF7-4F40-8930-54A6FBD2D180}" sibTransId="{502B1BE8-AA1C-4058-8F96-DBA3803891F1}"/>
    <dgm:cxn modelId="{B67EC04F-9D74-47AD-B569-C47798F8342E}" type="presOf" srcId="{923D94CF-500C-4288-AE54-4F961608A3E7}" destId="{947D665B-5369-47B3-A144-3432A6B11739}" srcOrd="0" destOrd="0" presId="urn:microsoft.com/office/officeart/2005/8/layout/process5"/>
    <dgm:cxn modelId="{851C6451-A6BB-44BC-8298-78EE9844E2F8}" type="presOf" srcId="{616B4784-5314-40A0-83AA-FF7B2271066D}" destId="{CEB98FA7-223F-4A7C-8DC9-1939E3E9576C}" srcOrd="0" destOrd="0" presId="urn:microsoft.com/office/officeart/2005/8/layout/process5"/>
    <dgm:cxn modelId="{A8928C75-2659-4A56-B8B8-72C2643EB640}" srcId="{EEC373E2-6746-43D4-95F7-8FFFDE7AD4E6}" destId="{28B32B81-4993-4FA4-8838-B39507232080}" srcOrd="0" destOrd="0" parTransId="{44EB66D9-9EA4-4774-ABEF-7A3A7E4B614A}" sibTransId="{270BAAC1-9D33-4653-A18F-9D5CC9202233}"/>
    <dgm:cxn modelId="{1E0B8676-E475-42BE-81B6-60CF54A9C830}" srcId="{EEC373E2-6746-43D4-95F7-8FFFDE7AD4E6}" destId="{67317325-3A75-4731-BF43-C9F12B3434C9}" srcOrd="4" destOrd="0" parTransId="{DAA1F610-E4C9-474E-B065-9E7202048188}" sibTransId="{48C83089-58EB-4DFE-8699-47DF945F804C}"/>
    <dgm:cxn modelId="{EA07707C-B00E-4F10-8E7D-F585984C0009}" type="presOf" srcId="{28B32B81-4993-4FA4-8838-B39507232080}" destId="{E6E1BD52-A0D7-4C00-9975-62AED4157476}" srcOrd="0" destOrd="0" presId="urn:microsoft.com/office/officeart/2005/8/layout/process5"/>
    <dgm:cxn modelId="{026A488A-8C50-416E-ACDC-2500D0791337}" type="presOf" srcId="{98433205-E641-4155-8DC9-F626522E0DCD}" destId="{F5EF80A7-7433-4F1B-A590-9DAF81DFB2BF}" srcOrd="0" destOrd="0" presId="urn:microsoft.com/office/officeart/2005/8/layout/process5"/>
    <dgm:cxn modelId="{0542098F-9437-4620-BF45-C1CD26A02976}" type="presOf" srcId="{93320B30-7E7D-4A5F-8243-4D4D8B10AFB2}" destId="{F305D9A1-8388-4D7C-BCC7-798CCE783F1C}" srcOrd="1" destOrd="0" presId="urn:microsoft.com/office/officeart/2005/8/layout/process5"/>
    <dgm:cxn modelId="{C9441E98-8BE4-4860-99E4-6C957B466083}" type="presOf" srcId="{8BB06AA4-2D56-4D5D-9A75-B0F133DA6426}" destId="{B75C1A9A-EC99-4EC1-9123-B126E0EB30DC}" srcOrd="0" destOrd="0" presId="urn:microsoft.com/office/officeart/2005/8/layout/process5"/>
    <dgm:cxn modelId="{69FA9DA0-9A6B-43EC-B400-39D906255DA5}" type="presOf" srcId="{8BB06AA4-2D56-4D5D-9A75-B0F133DA6426}" destId="{A794410B-D0C1-4633-AEF8-53A6BA4FC344}" srcOrd="1" destOrd="0" presId="urn:microsoft.com/office/officeart/2005/8/layout/process5"/>
    <dgm:cxn modelId="{E8B8DDA2-4289-45A2-851F-06CC1B048A51}" type="presOf" srcId="{2F8F0B62-AFD3-4661-BE5E-4AE8D1009F8C}" destId="{E9387D5A-D593-480A-8495-A02F4D64E93E}" srcOrd="0" destOrd="0" presId="urn:microsoft.com/office/officeart/2005/8/layout/process5"/>
    <dgm:cxn modelId="{6C1FA6A7-790A-44E1-B519-06E42E26734B}" type="presOf" srcId="{48C83089-58EB-4DFE-8699-47DF945F804C}" destId="{6E510328-E0A3-4A29-80A7-D31082FE753E}" srcOrd="0" destOrd="0" presId="urn:microsoft.com/office/officeart/2005/8/layout/process5"/>
    <dgm:cxn modelId="{0FA7EEC7-3608-48CA-9457-D5C8CA003746}" type="presOf" srcId="{DFD33751-8AA2-4E49-A7C1-B2D43FB27FA5}" destId="{3C3CE3ED-A372-4566-B5BF-B5599AAADBBC}" srcOrd="0" destOrd="0" presId="urn:microsoft.com/office/officeart/2005/8/layout/process5"/>
    <dgm:cxn modelId="{7794EDCC-D48E-422C-ABB6-B1F19101A165}" type="presOf" srcId="{2F8F0B62-AFD3-4661-BE5E-4AE8D1009F8C}" destId="{C655AA44-F0BD-410E-859E-9E3720539D70}" srcOrd="1" destOrd="0" presId="urn:microsoft.com/office/officeart/2005/8/layout/process5"/>
    <dgm:cxn modelId="{49AC83D3-3638-46B5-9D71-82D3CB42177D}" type="presOf" srcId="{2C256556-4BDA-4C75-85D5-2DD4B5A6BA3F}" destId="{C4DE4274-174B-4247-AAA5-47B3528CF2B9}" srcOrd="0" destOrd="0" presId="urn:microsoft.com/office/officeart/2005/8/layout/process5"/>
    <dgm:cxn modelId="{8FA8A7DA-6306-4305-9298-62284AE8EDBD}" srcId="{EEC373E2-6746-43D4-95F7-8FFFDE7AD4E6}" destId="{DFD33751-8AA2-4E49-A7C1-B2D43FB27FA5}" srcOrd="3" destOrd="0" parTransId="{D41A54A8-4817-4567-A9CB-4B5F0AAF7E2A}" sibTransId="{2F8F0B62-AFD3-4661-BE5E-4AE8D1009F8C}"/>
    <dgm:cxn modelId="{8C53CADC-B9DF-4DD9-B405-517FCFC67090}" type="presOf" srcId="{93320B30-7E7D-4A5F-8243-4D4D8B10AFB2}" destId="{0372F7F2-DC42-4979-A36A-FAF7B06E4E79}" srcOrd="0" destOrd="0" presId="urn:microsoft.com/office/officeart/2005/8/layout/process5"/>
    <dgm:cxn modelId="{7679E1E2-44CD-4549-9C69-C450759BDAAB}" srcId="{EEC373E2-6746-43D4-95F7-8FFFDE7AD4E6}" destId="{98433205-E641-4155-8DC9-F626522E0DCD}" srcOrd="5" destOrd="0" parTransId="{DE786223-5B69-4FC2-9CE8-FDC8B0287D0D}" sibTransId="{2C256556-4BDA-4C75-85D5-2DD4B5A6BA3F}"/>
    <dgm:cxn modelId="{9674A3E8-2C05-4C39-B66F-718A2B33CF9B}" type="presOf" srcId="{EEC373E2-6746-43D4-95F7-8FFFDE7AD4E6}" destId="{263C0C04-1D1D-441B-9622-0479EEB533E6}" srcOrd="0" destOrd="0" presId="urn:microsoft.com/office/officeart/2005/8/layout/process5"/>
    <dgm:cxn modelId="{0AED5CE9-7C25-435A-AC3A-C3B1D97FC25F}" type="presOf" srcId="{48C83089-58EB-4DFE-8699-47DF945F804C}" destId="{336C0C59-43E4-4FC2-A5B9-5EB3AD70F5E3}" srcOrd="1" destOrd="0" presId="urn:microsoft.com/office/officeart/2005/8/layout/process5"/>
    <dgm:cxn modelId="{467B2EEE-731B-44BA-8AFD-B078DF79F5E6}" srcId="{EEC373E2-6746-43D4-95F7-8FFFDE7AD4E6}" destId="{19B36912-0AC0-4D9F-9B69-B8FBD1D0C64E}" srcOrd="8" destOrd="0" parTransId="{2227EB51-1BC6-495F-B919-F19AE5D43FDA}" sibTransId="{5BF29404-FDDA-42F0-A2EE-2BB08FF76020}"/>
    <dgm:cxn modelId="{680C83EF-92A9-4D0D-BD60-84D9D37B3EA3}" type="presOf" srcId="{502B1BE8-AA1C-4058-8F96-DBA3803891F1}" destId="{AAFE63EA-32C1-4AE5-AF8D-022E4292A14C}" srcOrd="1" destOrd="0" presId="urn:microsoft.com/office/officeart/2005/8/layout/process5"/>
    <dgm:cxn modelId="{F7AF1DF8-F381-462B-BECE-EDFC32BD1C94}" srcId="{EEC373E2-6746-43D4-95F7-8FFFDE7AD4E6}" destId="{896FE656-28D1-4A70-955C-71B3BEA6EDC9}" srcOrd="2" destOrd="0" parTransId="{403A5082-FB39-4C32-80DF-EA8348CFD0FE}" sibTransId="{923D94CF-500C-4288-AE54-4F961608A3E7}"/>
    <dgm:cxn modelId="{F4D348F3-4BAB-4264-AADB-A480C31A8B61}" type="presParOf" srcId="{263C0C04-1D1D-441B-9622-0479EEB533E6}" destId="{E6E1BD52-A0D7-4C00-9975-62AED4157476}" srcOrd="0" destOrd="0" presId="urn:microsoft.com/office/officeart/2005/8/layout/process5"/>
    <dgm:cxn modelId="{562057D8-F981-4500-B37D-096527423328}" type="presParOf" srcId="{263C0C04-1D1D-441B-9622-0479EEB533E6}" destId="{B9F24546-6494-4F97-B373-3F11EC95F791}" srcOrd="1" destOrd="0" presId="urn:microsoft.com/office/officeart/2005/8/layout/process5"/>
    <dgm:cxn modelId="{C3BD0521-1122-416D-9B74-E402A78C4A8E}" type="presParOf" srcId="{B9F24546-6494-4F97-B373-3F11EC95F791}" destId="{6C4763CF-0358-46D3-A8EE-AFBA2B83AD8F}" srcOrd="0" destOrd="0" presId="urn:microsoft.com/office/officeart/2005/8/layout/process5"/>
    <dgm:cxn modelId="{508363A5-8BFF-42BD-BA91-F9D863FBA1FB}" type="presParOf" srcId="{263C0C04-1D1D-441B-9622-0479EEB533E6}" destId="{36029964-B32E-46E9-9EA9-FDA4E463A203}" srcOrd="2" destOrd="0" presId="urn:microsoft.com/office/officeart/2005/8/layout/process5"/>
    <dgm:cxn modelId="{C2C30D14-273F-4D63-BCED-8A44BA072B78}" type="presParOf" srcId="{263C0C04-1D1D-441B-9622-0479EEB533E6}" destId="{0372F7F2-DC42-4979-A36A-FAF7B06E4E79}" srcOrd="3" destOrd="0" presId="urn:microsoft.com/office/officeart/2005/8/layout/process5"/>
    <dgm:cxn modelId="{9DBAF578-DA91-4E96-AA83-EE4015593665}" type="presParOf" srcId="{0372F7F2-DC42-4979-A36A-FAF7B06E4E79}" destId="{F305D9A1-8388-4D7C-BCC7-798CCE783F1C}" srcOrd="0" destOrd="0" presId="urn:microsoft.com/office/officeart/2005/8/layout/process5"/>
    <dgm:cxn modelId="{68B1B0FD-C450-4C74-A071-EFE1452F9339}" type="presParOf" srcId="{263C0C04-1D1D-441B-9622-0479EEB533E6}" destId="{C2A32A02-05F6-449B-B1CF-B93F42BBCE95}" srcOrd="4" destOrd="0" presId="urn:microsoft.com/office/officeart/2005/8/layout/process5"/>
    <dgm:cxn modelId="{6FA209DD-F24A-47A0-8DFD-231911B9EFC2}" type="presParOf" srcId="{263C0C04-1D1D-441B-9622-0479EEB533E6}" destId="{947D665B-5369-47B3-A144-3432A6B11739}" srcOrd="5" destOrd="0" presId="urn:microsoft.com/office/officeart/2005/8/layout/process5"/>
    <dgm:cxn modelId="{0A42A1ED-69DB-496C-8F36-C6395F7C40E9}" type="presParOf" srcId="{947D665B-5369-47B3-A144-3432A6B11739}" destId="{9F98363F-037F-4E09-A516-57B0321C3E3A}" srcOrd="0" destOrd="0" presId="urn:microsoft.com/office/officeart/2005/8/layout/process5"/>
    <dgm:cxn modelId="{82EE3E7C-7FDC-4044-AF08-0D993DD0C3D0}" type="presParOf" srcId="{263C0C04-1D1D-441B-9622-0479EEB533E6}" destId="{3C3CE3ED-A372-4566-B5BF-B5599AAADBBC}" srcOrd="6" destOrd="0" presId="urn:microsoft.com/office/officeart/2005/8/layout/process5"/>
    <dgm:cxn modelId="{EC19E6DD-3EB1-40A6-9606-FF9D77568103}" type="presParOf" srcId="{263C0C04-1D1D-441B-9622-0479EEB533E6}" destId="{E9387D5A-D593-480A-8495-A02F4D64E93E}" srcOrd="7" destOrd="0" presId="urn:microsoft.com/office/officeart/2005/8/layout/process5"/>
    <dgm:cxn modelId="{99505447-D14B-425C-86A9-5A6F7D3C744B}" type="presParOf" srcId="{E9387D5A-D593-480A-8495-A02F4D64E93E}" destId="{C655AA44-F0BD-410E-859E-9E3720539D70}" srcOrd="0" destOrd="0" presId="urn:microsoft.com/office/officeart/2005/8/layout/process5"/>
    <dgm:cxn modelId="{1FFE4EA6-6F1B-4FE2-B3AC-9E082B1F3346}" type="presParOf" srcId="{263C0C04-1D1D-441B-9622-0479EEB533E6}" destId="{9C65D755-1408-4BDB-A366-CFCA1895CBC1}" srcOrd="8" destOrd="0" presId="urn:microsoft.com/office/officeart/2005/8/layout/process5"/>
    <dgm:cxn modelId="{333BFD01-BD3F-48FC-87A6-AB56B6E218A1}" type="presParOf" srcId="{263C0C04-1D1D-441B-9622-0479EEB533E6}" destId="{6E510328-E0A3-4A29-80A7-D31082FE753E}" srcOrd="9" destOrd="0" presId="urn:microsoft.com/office/officeart/2005/8/layout/process5"/>
    <dgm:cxn modelId="{3C845F84-E8CD-4473-8B76-259F17947985}" type="presParOf" srcId="{6E510328-E0A3-4A29-80A7-D31082FE753E}" destId="{336C0C59-43E4-4FC2-A5B9-5EB3AD70F5E3}" srcOrd="0" destOrd="0" presId="urn:microsoft.com/office/officeart/2005/8/layout/process5"/>
    <dgm:cxn modelId="{5916827C-1445-47B2-9E91-12C877E36455}" type="presParOf" srcId="{263C0C04-1D1D-441B-9622-0479EEB533E6}" destId="{F5EF80A7-7433-4F1B-A590-9DAF81DFB2BF}" srcOrd="10" destOrd="0" presId="urn:microsoft.com/office/officeart/2005/8/layout/process5"/>
    <dgm:cxn modelId="{EA70FE4E-59E7-4E9D-8735-08F5CA008D28}" type="presParOf" srcId="{263C0C04-1D1D-441B-9622-0479EEB533E6}" destId="{C4DE4274-174B-4247-AAA5-47B3528CF2B9}" srcOrd="11" destOrd="0" presId="urn:microsoft.com/office/officeart/2005/8/layout/process5"/>
    <dgm:cxn modelId="{43EA567E-771C-49FE-9A39-D4E1B7457DE6}" type="presParOf" srcId="{C4DE4274-174B-4247-AAA5-47B3528CF2B9}" destId="{52AEBA44-E9D2-4B24-B402-482A20024BBC}" srcOrd="0" destOrd="0" presId="urn:microsoft.com/office/officeart/2005/8/layout/process5"/>
    <dgm:cxn modelId="{212238C7-D087-42DC-8211-35FBC5D71F05}" type="presParOf" srcId="{263C0C04-1D1D-441B-9622-0479EEB533E6}" destId="{CEB98FA7-223F-4A7C-8DC9-1939E3E9576C}" srcOrd="12" destOrd="0" presId="urn:microsoft.com/office/officeart/2005/8/layout/process5"/>
    <dgm:cxn modelId="{A5D17698-5EAE-413D-AEE8-1EBA2B9D6A69}" type="presParOf" srcId="{263C0C04-1D1D-441B-9622-0479EEB533E6}" destId="{B75C1A9A-EC99-4EC1-9123-B126E0EB30DC}" srcOrd="13" destOrd="0" presId="urn:microsoft.com/office/officeart/2005/8/layout/process5"/>
    <dgm:cxn modelId="{64653AF7-5350-4976-AD39-E3492D822C79}" type="presParOf" srcId="{B75C1A9A-EC99-4EC1-9123-B126E0EB30DC}" destId="{A794410B-D0C1-4633-AEF8-53A6BA4FC344}" srcOrd="0" destOrd="0" presId="urn:microsoft.com/office/officeart/2005/8/layout/process5"/>
    <dgm:cxn modelId="{6078EA0C-F320-443C-99C3-CA5381FE9775}" type="presParOf" srcId="{263C0C04-1D1D-441B-9622-0479EEB533E6}" destId="{D5262360-B252-4585-8950-3C2504A1A36A}" srcOrd="14" destOrd="0" presId="urn:microsoft.com/office/officeart/2005/8/layout/process5"/>
    <dgm:cxn modelId="{2CF81298-43C0-4C26-9A9E-2F335C150268}" type="presParOf" srcId="{263C0C04-1D1D-441B-9622-0479EEB533E6}" destId="{66ACE36F-90AD-4676-BF78-A8864DB347F8}" srcOrd="15" destOrd="0" presId="urn:microsoft.com/office/officeart/2005/8/layout/process5"/>
    <dgm:cxn modelId="{7838C283-98A3-44FF-9267-6778FB483224}" type="presParOf" srcId="{66ACE36F-90AD-4676-BF78-A8864DB347F8}" destId="{AAFE63EA-32C1-4AE5-AF8D-022E4292A14C}" srcOrd="0" destOrd="0" presId="urn:microsoft.com/office/officeart/2005/8/layout/process5"/>
    <dgm:cxn modelId="{BA980956-4911-4090-9AB9-7932F32270C8}" type="presParOf" srcId="{263C0C04-1D1D-441B-9622-0479EEB533E6}" destId="{914B24DD-9AE5-4C19-8C86-E268FC4D0E0A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C373E2-6746-43D4-95F7-8FFFDE7AD4E6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</dgm:pt>
    <dgm:pt modelId="{28B32B81-4993-4FA4-8838-B39507232080}">
      <dgm:prSet phldrT="[Texto]" custT="1"/>
      <dgm:spPr/>
      <dgm:t>
        <a:bodyPr/>
        <a:lstStyle/>
        <a:p>
          <a:pPr algn="ctr"/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recepciona la denuncia y se turna al área investigadora en un plazo máximo de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5 días naturales</a:t>
          </a:r>
        </a:p>
      </dgm:t>
    </dgm:pt>
    <dgm:pt modelId="{44EB66D9-9EA4-4774-ABEF-7A3A7E4B614A}" type="parTrans" cxnId="{A8928C75-2659-4A56-B8B8-72C2643EB640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270BAAC1-9D33-4653-A18F-9D5CC9202233}" type="sibTrans" cxnId="{A8928C75-2659-4A56-B8B8-72C2643EB640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7017EFDB-605C-4960-8E97-2B1E4CAB7079}">
      <dgm:prSet phldrT="[Texto]"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inicia la investigación</a:t>
          </a:r>
        </a:p>
      </dgm:t>
    </dgm:pt>
    <dgm:pt modelId="{DBF92B3E-7D83-4812-9720-65CB8554EA72}" type="parTrans" cxnId="{C21D8D3C-6A8D-4C51-AB9F-90F340223466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93320B30-7E7D-4A5F-8243-4D4D8B10AFB2}" type="sibTrans" cxnId="{C21D8D3C-6A8D-4C51-AB9F-90F340223466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19B36912-0AC0-4D9F-9B69-B8FBD1D0C64E}">
      <dgm:prSet phldrT="[Texto]" custT="1"/>
      <dgm:spPr/>
      <dgm:t>
        <a:bodyPr/>
        <a:lstStyle/>
        <a:p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10 días hábiles</a:t>
          </a:r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 para realizar la notificación de la resolución al probable responsable</a:t>
          </a:r>
        </a:p>
      </dgm:t>
    </dgm:pt>
    <dgm:pt modelId="{2227EB51-1BC6-495F-B919-F19AE5D43FDA}" type="parTrans" cxnId="{467B2EEE-731B-44BA-8AFD-B078DF79F5E6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5BF29404-FDDA-42F0-A2EE-2BB08FF76020}" type="sibTrans" cxnId="{467B2EEE-731B-44BA-8AFD-B078DF79F5E6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EC14565B-5B52-4586-B969-D37F7ECE200C}">
      <dgm:prSet custT="1"/>
      <dgm:spPr/>
      <dgm:t>
        <a:bodyPr/>
        <a:lstStyle/>
        <a:p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Cierre de instrucción y emisión de la resolución en un periodo de </a:t>
          </a:r>
          <a:r>
            <a:rPr lang="es-ES" sz="1200" b="1">
              <a:solidFill>
                <a:srgbClr val="0A2E62"/>
              </a:solidFill>
              <a:latin typeface="Barlow" panose="00000500000000000000" pitchFamily="2" charset="0"/>
            </a:rPr>
            <a:t>30 días hábiles.</a:t>
          </a:r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 (Pudiendo ampliarse por una sola vez por otros </a:t>
          </a:r>
          <a:r>
            <a:rPr lang="es-ES" sz="1200" b="1">
              <a:solidFill>
                <a:srgbClr val="0A2E62"/>
              </a:solidFill>
              <a:latin typeface="Barlow" panose="00000500000000000000" pitchFamily="2" charset="0"/>
            </a:rPr>
            <a:t>30 días hábiles más</a:t>
          </a:r>
          <a:r>
            <a:rPr lang="es-ES" sz="1200">
              <a:solidFill>
                <a:srgbClr val="0A2E62"/>
              </a:solidFill>
              <a:latin typeface="Barlow" panose="00000500000000000000" pitchFamily="2" charset="0"/>
            </a:rPr>
            <a:t>, cuando la complejidad del asunto así lo requiera)</a:t>
          </a:r>
        </a:p>
      </dgm:t>
    </dgm:pt>
    <dgm:pt modelId="{2F332E0E-2CF7-4F40-8930-54A6FBD2D180}" type="parTrans" cxnId="{7710245F-0FBD-4167-AF28-68234BF4D4AD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502B1BE8-AA1C-4058-8F96-DBA3803891F1}" type="sibTrans" cxnId="{7710245F-0FBD-4167-AF28-68234BF4D4AD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616B4784-5314-40A0-83AA-FF7B2271066D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Periodo de alegatos: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5 días hábiles comunes</a:t>
          </a:r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 para las partes</a:t>
          </a:r>
        </a:p>
      </dgm:t>
    </dgm:pt>
    <dgm:pt modelId="{6D1A0319-7BFA-446E-83F3-3DF4BFAFD7C7}" type="parTrans" cxnId="{C4168028-1027-4748-A6D9-C4FF5EBC2E7E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8BB06AA4-2D56-4D5D-9A75-B0F133DA6426}" type="sibTrans" cxnId="{C4168028-1027-4748-A6D9-C4FF5EBC2E7E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98433205-E641-4155-8DC9-F626522E0DCD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En un periodo máximo de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15 días hábiles</a:t>
          </a:r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 se emitirá un acuerdo de admisión de pruebas</a:t>
          </a:r>
        </a:p>
      </dgm:t>
    </dgm:pt>
    <dgm:pt modelId="{DE786223-5B69-4FC2-9CE8-FDC8B0287D0D}" type="parTrans" cxnId="{7679E1E2-44CD-4549-9C69-C450759BDAAB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2C256556-4BDA-4C75-85D5-2DD4B5A6BA3F}" type="sibTrans" cxnId="{7679E1E2-44CD-4549-9C69-C450759BDAAB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67317325-3A75-4731-BF43-C9F12B3434C9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lleva a cabo la audiencia inicial</a:t>
          </a:r>
        </a:p>
      </dgm:t>
    </dgm:pt>
    <dgm:pt modelId="{DAA1F610-E4C9-474E-B065-9E7202048188}" type="parTrans" cxnId="{1E0B8676-E475-42BE-81B6-60CF54A9C830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48C83089-58EB-4DFE-8699-47DF945F804C}" type="sibTrans" cxnId="{1E0B8676-E475-42BE-81B6-60CF54A9C830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DFD33751-8AA2-4E49-A7C1-B2D43FB27FA5}">
      <dgm:prSet custT="1"/>
      <dgm:spPr/>
      <dgm:t>
        <a:bodyPr/>
        <a:lstStyle/>
        <a:p>
          <a:r>
            <a:rPr lang="es-ES" sz="1400" dirty="0">
              <a:solidFill>
                <a:srgbClr val="0A2E62"/>
              </a:solidFill>
              <a:latin typeface="Barlow" panose="00000500000000000000" pitchFamily="2" charset="0"/>
            </a:rPr>
            <a:t>Se cita al probable responsable a la audiencia inicial en un término de </a:t>
          </a:r>
          <a:r>
            <a:rPr lang="es-ES" sz="1400" b="1" dirty="0">
              <a:solidFill>
                <a:srgbClr val="0A2E62"/>
              </a:solidFill>
              <a:latin typeface="Barlow" panose="00000500000000000000" pitchFamily="2" charset="0"/>
            </a:rPr>
            <a:t>10 a 15 días hábiles</a:t>
          </a:r>
          <a:r>
            <a:rPr lang="es-ES" sz="1400" dirty="0">
              <a:solidFill>
                <a:srgbClr val="0A2E62"/>
              </a:solidFill>
              <a:latin typeface="Barlow" panose="00000500000000000000" pitchFamily="2" charset="0"/>
            </a:rPr>
            <a:t> después de la admisión</a:t>
          </a:r>
        </a:p>
      </dgm:t>
    </dgm:pt>
    <dgm:pt modelId="{D41A54A8-4817-4567-A9CB-4B5F0AAF7E2A}" type="parTrans" cxnId="{8FA8A7DA-6306-4305-9298-62284AE8EDBD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2F8F0B62-AFD3-4661-BE5E-4AE8D1009F8C}" type="sibTrans" cxnId="{8FA8A7DA-6306-4305-9298-62284AE8EDBD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896FE656-28D1-4A70-955C-71B3BEA6EDC9}">
      <dgm:prSet custT="1"/>
      <dgm:spPr/>
      <dgm:t>
        <a:bodyPr/>
        <a:lstStyle/>
        <a:p>
          <a:r>
            <a:rPr lang="es-ES" sz="1400">
              <a:solidFill>
                <a:srgbClr val="0A2E62"/>
              </a:solidFill>
              <a:latin typeface="Barlow" panose="00000500000000000000" pitchFamily="2" charset="0"/>
            </a:rPr>
            <a:t>Se recibe el expediente de probable responsabilidad y se admite o previene en un plazo máximo de </a:t>
          </a:r>
          <a:r>
            <a:rPr lang="es-ES" sz="1400" b="1">
              <a:solidFill>
                <a:srgbClr val="0A2E62"/>
              </a:solidFill>
              <a:latin typeface="Barlow" panose="00000500000000000000" pitchFamily="2" charset="0"/>
            </a:rPr>
            <a:t>3 días hábiles</a:t>
          </a:r>
          <a:endParaRPr lang="es-ES" sz="1400" b="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403A5082-FB39-4C32-80DF-EA8348CFD0FE}" type="parTrans" cxnId="{F7AF1DF8-F381-462B-BECE-EDFC32BD1C94}">
      <dgm:prSet/>
      <dgm:spPr/>
      <dgm:t>
        <a:bodyPr/>
        <a:lstStyle/>
        <a:p>
          <a:endParaRPr lang="es-ES">
            <a:solidFill>
              <a:srgbClr val="0A2E62"/>
            </a:solidFill>
          </a:endParaRPr>
        </a:p>
      </dgm:t>
    </dgm:pt>
    <dgm:pt modelId="{923D94CF-500C-4288-AE54-4F961608A3E7}" type="sibTrans" cxnId="{F7AF1DF8-F381-462B-BECE-EDFC32BD1C94}">
      <dgm:prSet custT="1"/>
      <dgm:spPr/>
      <dgm:t>
        <a:bodyPr/>
        <a:lstStyle/>
        <a:p>
          <a:endParaRPr lang="es-ES" sz="1400">
            <a:solidFill>
              <a:srgbClr val="0A2E62"/>
            </a:solidFill>
            <a:latin typeface="Barlow" panose="00000500000000000000" pitchFamily="2" charset="0"/>
          </a:endParaRPr>
        </a:p>
      </dgm:t>
    </dgm:pt>
    <dgm:pt modelId="{F791D72C-5D37-47F6-9E64-5D3405F5723F}" type="pres">
      <dgm:prSet presAssocID="{EEC373E2-6746-43D4-95F7-8FFFDE7AD4E6}" presName="Name0" presStyleCnt="0">
        <dgm:presLayoutVars>
          <dgm:dir/>
          <dgm:resizeHandles val="exact"/>
        </dgm:presLayoutVars>
      </dgm:prSet>
      <dgm:spPr/>
    </dgm:pt>
    <dgm:pt modelId="{80450045-8269-4BD8-97B0-8FDC20737ADE}" type="pres">
      <dgm:prSet presAssocID="{28B32B81-4993-4FA4-8838-B39507232080}" presName="node" presStyleLbl="node1" presStyleIdx="0" presStyleCnt="9">
        <dgm:presLayoutVars>
          <dgm:bulletEnabled val="1"/>
        </dgm:presLayoutVars>
      </dgm:prSet>
      <dgm:spPr/>
    </dgm:pt>
    <dgm:pt modelId="{79238D00-2E80-438D-9699-B63C824D46B8}" type="pres">
      <dgm:prSet presAssocID="{270BAAC1-9D33-4653-A18F-9D5CC9202233}" presName="sibTrans" presStyleLbl="sibTrans1D1" presStyleIdx="0" presStyleCnt="8"/>
      <dgm:spPr/>
    </dgm:pt>
    <dgm:pt modelId="{CCE693C3-F0BC-4B57-BD03-BA44DAC82F3D}" type="pres">
      <dgm:prSet presAssocID="{270BAAC1-9D33-4653-A18F-9D5CC9202233}" presName="connectorText" presStyleLbl="sibTrans1D1" presStyleIdx="0" presStyleCnt="8"/>
      <dgm:spPr/>
    </dgm:pt>
    <dgm:pt modelId="{1D0011EF-68BC-4866-ABE6-697879245546}" type="pres">
      <dgm:prSet presAssocID="{7017EFDB-605C-4960-8E97-2B1E4CAB7079}" presName="node" presStyleLbl="node1" presStyleIdx="1" presStyleCnt="9">
        <dgm:presLayoutVars>
          <dgm:bulletEnabled val="1"/>
        </dgm:presLayoutVars>
      </dgm:prSet>
      <dgm:spPr/>
    </dgm:pt>
    <dgm:pt modelId="{393291FB-2C1C-4E4D-B016-77BCDE778ADC}" type="pres">
      <dgm:prSet presAssocID="{93320B30-7E7D-4A5F-8243-4D4D8B10AFB2}" presName="sibTrans" presStyleLbl="sibTrans1D1" presStyleIdx="1" presStyleCnt="8"/>
      <dgm:spPr/>
    </dgm:pt>
    <dgm:pt modelId="{1897D22F-4DAB-4CFF-AF26-CF8324FFA0D9}" type="pres">
      <dgm:prSet presAssocID="{93320B30-7E7D-4A5F-8243-4D4D8B10AFB2}" presName="connectorText" presStyleLbl="sibTrans1D1" presStyleIdx="1" presStyleCnt="8"/>
      <dgm:spPr/>
    </dgm:pt>
    <dgm:pt modelId="{FE1FF5B9-8541-4382-BBB9-4DA745D6AEDC}" type="pres">
      <dgm:prSet presAssocID="{896FE656-28D1-4A70-955C-71B3BEA6EDC9}" presName="node" presStyleLbl="node1" presStyleIdx="2" presStyleCnt="9">
        <dgm:presLayoutVars>
          <dgm:bulletEnabled val="1"/>
        </dgm:presLayoutVars>
      </dgm:prSet>
      <dgm:spPr/>
    </dgm:pt>
    <dgm:pt modelId="{5C6D0311-DC27-4F6D-A890-75F607DF7E61}" type="pres">
      <dgm:prSet presAssocID="{923D94CF-500C-4288-AE54-4F961608A3E7}" presName="sibTrans" presStyleLbl="sibTrans1D1" presStyleIdx="2" presStyleCnt="8"/>
      <dgm:spPr/>
    </dgm:pt>
    <dgm:pt modelId="{F86273FF-6B3F-4B93-99AD-6193DE38E919}" type="pres">
      <dgm:prSet presAssocID="{923D94CF-500C-4288-AE54-4F961608A3E7}" presName="connectorText" presStyleLbl="sibTrans1D1" presStyleIdx="2" presStyleCnt="8"/>
      <dgm:spPr/>
    </dgm:pt>
    <dgm:pt modelId="{24369CD5-FEF5-4A3A-AB3B-2241A7896F2C}" type="pres">
      <dgm:prSet presAssocID="{DFD33751-8AA2-4E49-A7C1-B2D43FB27FA5}" presName="node" presStyleLbl="node1" presStyleIdx="3" presStyleCnt="9">
        <dgm:presLayoutVars>
          <dgm:bulletEnabled val="1"/>
        </dgm:presLayoutVars>
      </dgm:prSet>
      <dgm:spPr/>
    </dgm:pt>
    <dgm:pt modelId="{54A58D48-AF74-4B98-ACAF-9A661650A6A0}" type="pres">
      <dgm:prSet presAssocID="{2F8F0B62-AFD3-4661-BE5E-4AE8D1009F8C}" presName="sibTrans" presStyleLbl="sibTrans1D1" presStyleIdx="3" presStyleCnt="8"/>
      <dgm:spPr/>
    </dgm:pt>
    <dgm:pt modelId="{4EE7B36C-8AF2-4AB5-9AAE-F52A540EFD1C}" type="pres">
      <dgm:prSet presAssocID="{2F8F0B62-AFD3-4661-BE5E-4AE8D1009F8C}" presName="connectorText" presStyleLbl="sibTrans1D1" presStyleIdx="3" presStyleCnt="8"/>
      <dgm:spPr/>
    </dgm:pt>
    <dgm:pt modelId="{43CA389E-BEFF-4D0D-95B4-E3A990117944}" type="pres">
      <dgm:prSet presAssocID="{67317325-3A75-4731-BF43-C9F12B3434C9}" presName="node" presStyleLbl="node1" presStyleIdx="4" presStyleCnt="9">
        <dgm:presLayoutVars>
          <dgm:bulletEnabled val="1"/>
        </dgm:presLayoutVars>
      </dgm:prSet>
      <dgm:spPr/>
    </dgm:pt>
    <dgm:pt modelId="{B116B385-66E9-44FA-B234-A28ED11F76F7}" type="pres">
      <dgm:prSet presAssocID="{48C83089-58EB-4DFE-8699-47DF945F804C}" presName="sibTrans" presStyleLbl="sibTrans1D1" presStyleIdx="4" presStyleCnt="8"/>
      <dgm:spPr/>
    </dgm:pt>
    <dgm:pt modelId="{BBB45D6F-A11B-4FA2-A9F8-A2530BA7FA77}" type="pres">
      <dgm:prSet presAssocID="{48C83089-58EB-4DFE-8699-47DF945F804C}" presName="connectorText" presStyleLbl="sibTrans1D1" presStyleIdx="4" presStyleCnt="8"/>
      <dgm:spPr/>
    </dgm:pt>
    <dgm:pt modelId="{681D8131-7DCA-41B6-B342-FA8356B424A1}" type="pres">
      <dgm:prSet presAssocID="{98433205-E641-4155-8DC9-F626522E0DCD}" presName="node" presStyleLbl="node1" presStyleIdx="5" presStyleCnt="9">
        <dgm:presLayoutVars>
          <dgm:bulletEnabled val="1"/>
        </dgm:presLayoutVars>
      </dgm:prSet>
      <dgm:spPr/>
    </dgm:pt>
    <dgm:pt modelId="{4CAFF467-97ED-4D91-923D-0AE2AE5566B9}" type="pres">
      <dgm:prSet presAssocID="{2C256556-4BDA-4C75-85D5-2DD4B5A6BA3F}" presName="sibTrans" presStyleLbl="sibTrans1D1" presStyleIdx="5" presStyleCnt="8"/>
      <dgm:spPr/>
    </dgm:pt>
    <dgm:pt modelId="{DAC217C8-A700-4401-8A48-D42AA90601BD}" type="pres">
      <dgm:prSet presAssocID="{2C256556-4BDA-4C75-85D5-2DD4B5A6BA3F}" presName="connectorText" presStyleLbl="sibTrans1D1" presStyleIdx="5" presStyleCnt="8"/>
      <dgm:spPr/>
    </dgm:pt>
    <dgm:pt modelId="{F2013F46-87DE-4C05-BEA8-E2C4B00B92DA}" type="pres">
      <dgm:prSet presAssocID="{616B4784-5314-40A0-83AA-FF7B2271066D}" presName="node" presStyleLbl="node1" presStyleIdx="6" presStyleCnt="9">
        <dgm:presLayoutVars>
          <dgm:bulletEnabled val="1"/>
        </dgm:presLayoutVars>
      </dgm:prSet>
      <dgm:spPr/>
    </dgm:pt>
    <dgm:pt modelId="{FE15282D-3B32-4BCF-ABAD-213435F84672}" type="pres">
      <dgm:prSet presAssocID="{8BB06AA4-2D56-4D5D-9A75-B0F133DA6426}" presName="sibTrans" presStyleLbl="sibTrans1D1" presStyleIdx="6" presStyleCnt="8"/>
      <dgm:spPr/>
    </dgm:pt>
    <dgm:pt modelId="{8D5F296D-F026-4674-B6E7-F7DDB2A888B8}" type="pres">
      <dgm:prSet presAssocID="{8BB06AA4-2D56-4D5D-9A75-B0F133DA6426}" presName="connectorText" presStyleLbl="sibTrans1D1" presStyleIdx="6" presStyleCnt="8"/>
      <dgm:spPr/>
    </dgm:pt>
    <dgm:pt modelId="{7B0639A5-4D7B-4E11-B68D-BD0AB4D31800}" type="pres">
      <dgm:prSet presAssocID="{EC14565B-5B52-4586-B969-D37F7ECE200C}" presName="node" presStyleLbl="node1" presStyleIdx="7" presStyleCnt="9">
        <dgm:presLayoutVars>
          <dgm:bulletEnabled val="1"/>
        </dgm:presLayoutVars>
      </dgm:prSet>
      <dgm:spPr/>
    </dgm:pt>
    <dgm:pt modelId="{1E4F3EE9-EB92-42AC-A42B-1BD9A4F99DA7}" type="pres">
      <dgm:prSet presAssocID="{502B1BE8-AA1C-4058-8F96-DBA3803891F1}" presName="sibTrans" presStyleLbl="sibTrans1D1" presStyleIdx="7" presStyleCnt="8"/>
      <dgm:spPr/>
    </dgm:pt>
    <dgm:pt modelId="{0B999703-BBD4-4765-B9FF-D6734CAA5CBE}" type="pres">
      <dgm:prSet presAssocID="{502B1BE8-AA1C-4058-8F96-DBA3803891F1}" presName="connectorText" presStyleLbl="sibTrans1D1" presStyleIdx="7" presStyleCnt="8"/>
      <dgm:spPr/>
    </dgm:pt>
    <dgm:pt modelId="{1B26F8D4-A0DF-4055-8327-161348E50AF6}" type="pres">
      <dgm:prSet presAssocID="{19B36912-0AC0-4D9F-9B69-B8FBD1D0C64E}" presName="node" presStyleLbl="node1" presStyleIdx="8" presStyleCnt="9">
        <dgm:presLayoutVars>
          <dgm:bulletEnabled val="1"/>
        </dgm:presLayoutVars>
      </dgm:prSet>
      <dgm:spPr/>
    </dgm:pt>
  </dgm:ptLst>
  <dgm:cxnLst>
    <dgm:cxn modelId="{0739EE15-808D-44AF-936C-2912D41EDD7A}" type="presOf" srcId="{93320B30-7E7D-4A5F-8243-4D4D8B10AFB2}" destId="{393291FB-2C1C-4E4D-B016-77BCDE778ADC}" srcOrd="0" destOrd="0" presId="urn:microsoft.com/office/officeart/2005/8/layout/bProcess3"/>
    <dgm:cxn modelId="{C5387618-4C99-4A39-9157-068F1FA60036}" type="presOf" srcId="{DFD33751-8AA2-4E49-A7C1-B2D43FB27FA5}" destId="{24369CD5-FEF5-4A3A-AB3B-2241A7896F2C}" srcOrd="0" destOrd="0" presId="urn:microsoft.com/office/officeart/2005/8/layout/bProcess3"/>
    <dgm:cxn modelId="{40DE7B1A-DC3E-4BD3-8122-AF864F68CA48}" type="presOf" srcId="{2F8F0B62-AFD3-4661-BE5E-4AE8D1009F8C}" destId="{4EE7B36C-8AF2-4AB5-9AAE-F52A540EFD1C}" srcOrd="1" destOrd="0" presId="urn:microsoft.com/office/officeart/2005/8/layout/bProcess3"/>
    <dgm:cxn modelId="{EFF3621E-492E-4C60-B50E-1F194A15F5AC}" type="presOf" srcId="{2F8F0B62-AFD3-4661-BE5E-4AE8D1009F8C}" destId="{54A58D48-AF74-4B98-ACAF-9A661650A6A0}" srcOrd="0" destOrd="0" presId="urn:microsoft.com/office/officeart/2005/8/layout/bProcess3"/>
    <dgm:cxn modelId="{C4168028-1027-4748-A6D9-C4FF5EBC2E7E}" srcId="{EEC373E2-6746-43D4-95F7-8FFFDE7AD4E6}" destId="{616B4784-5314-40A0-83AA-FF7B2271066D}" srcOrd="6" destOrd="0" parTransId="{6D1A0319-7BFA-446E-83F3-3DF4BFAFD7C7}" sibTransId="{8BB06AA4-2D56-4D5D-9A75-B0F133DA6426}"/>
    <dgm:cxn modelId="{5691E733-8CA2-4E07-BBFA-B38A7B82DAE3}" type="presOf" srcId="{270BAAC1-9D33-4653-A18F-9D5CC9202233}" destId="{CCE693C3-F0BC-4B57-BD03-BA44DAC82F3D}" srcOrd="1" destOrd="0" presId="urn:microsoft.com/office/officeart/2005/8/layout/bProcess3"/>
    <dgm:cxn modelId="{44096339-7CBB-4DD5-8EC0-010F11BA1588}" type="presOf" srcId="{616B4784-5314-40A0-83AA-FF7B2271066D}" destId="{F2013F46-87DE-4C05-BEA8-E2C4B00B92DA}" srcOrd="0" destOrd="0" presId="urn:microsoft.com/office/officeart/2005/8/layout/bProcess3"/>
    <dgm:cxn modelId="{C21D8D3C-6A8D-4C51-AB9F-90F340223466}" srcId="{EEC373E2-6746-43D4-95F7-8FFFDE7AD4E6}" destId="{7017EFDB-605C-4960-8E97-2B1E4CAB7079}" srcOrd="1" destOrd="0" parTransId="{DBF92B3E-7D83-4812-9720-65CB8554EA72}" sibTransId="{93320B30-7E7D-4A5F-8243-4D4D8B10AFB2}"/>
    <dgm:cxn modelId="{C85A5940-2D9F-460A-930A-FD4BFD24F0CC}" type="presOf" srcId="{67317325-3A75-4731-BF43-C9F12B3434C9}" destId="{43CA389E-BEFF-4D0D-95B4-E3A990117944}" srcOrd="0" destOrd="0" presId="urn:microsoft.com/office/officeart/2005/8/layout/bProcess3"/>
    <dgm:cxn modelId="{7710245F-0FBD-4167-AF28-68234BF4D4AD}" srcId="{EEC373E2-6746-43D4-95F7-8FFFDE7AD4E6}" destId="{EC14565B-5B52-4586-B969-D37F7ECE200C}" srcOrd="7" destOrd="0" parTransId="{2F332E0E-2CF7-4F40-8930-54A6FBD2D180}" sibTransId="{502B1BE8-AA1C-4058-8F96-DBA3803891F1}"/>
    <dgm:cxn modelId="{798B5E5F-E24D-4780-A5C6-9A9CC863325A}" type="presOf" srcId="{896FE656-28D1-4A70-955C-71B3BEA6EDC9}" destId="{FE1FF5B9-8541-4382-BBB9-4DA745D6AEDC}" srcOrd="0" destOrd="0" presId="urn:microsoft.com/office/officeart/2005/8/layout/bProcess3"/>
    <dgm:cxn modelId="{DE090461-F518-4965-B208-CD0608F081E3}" type="presOf" srcId="{923D94CF-500C-4288-AE54-4F961608A3E7}" destId="{F86273FF-6B3F-4B93-99AD-6193DE38E919}" srcOrd="1" destOrd="0" presId="urn:microsoft.com/office/officeart/2005/8/layout/bProcess3"/>
    <dgm:cxn modelId="{1C43B96D-273F-4B12-8A27-8585AEF3018B}" type="presOf" srcId="{48C83089-58EB-4DFE-8699-47DF945F804C}" destId="{B116B385-66E9-44FA-B234-A28ED11F76F7}" srcOrd="0" destOrd="0" presId="urn:microsoft.com/office/officeart/2005/8/layout/bProcess3"/>
    <dgm:cxn modelId="{571E6B72-7C4F-49B2-8B0C-1DACAA55AEF7}" type="presOf" srcId="{923D94CF-500C-4288-AE54-4F961608A3E7}" destId="{5C6D0311-DC27-4F6D-A890-75F607DF7E61}" srcOrd="0" destOrd="0" presId="urn:microsoft.com/office/officeart/2005/8/layout/bProcess3"/>
    <dgm:cxn modelId="{94A9AE53-7E65-4DEC-9E07-2954D23C2027}" type="presOf" srcId="{28B32B81-4993-4FA4-8838-B39507232080}" destId="{80450045-8269-4BD8-97B0-8FDC20737ADE}" srcOrd="0" destOrd="0" presId="urn:microsoft.com/office/officeart/2005/8/layout/bProcess3"/>
    <dgm:cxn modelId="{A8928C75-2659-4A56-B8B8-72C2643EB640}" srcId="{EEC373E2-6746-43D4-95F7-8FFFDE7AD4E6}" destId="{28B32B81-4993-4FA4-8838-B39507232080}" srcOrd="0" destOrd="0" parTransId="{44EB66D9-9EA4-4774-ABEF-7A3A7E4B614A}" sibTransId="{270BAAC1-9D33-4653-A18F-9D5CC9202233}"/>
    <dgm:cxn modelId="{1E0B8676-E475-42BE-81B6-60CF54A9C830}" srcId="{EEC373E2-6746-43D4-95F7-8FFFDE7AD4E6}" destId="{67317325-3A75-4731-BF43-C9F12B3434C9}" srcOrd="4" destOrd="0" parTransId="{DAA1F610-E4C9-474E-B065-9E7202048188}" sibTransId="{48C83089-58EB-4DFE-8699-47DF945F804C}"/>
    <dgm:cxn modelId="{A887F67A-24F7-48EC-BD5F-88E6716959C2}" type="presOf" srcId="{270BAAC1-9D33-4653-A18F-9D5CC9202233}" destId="{79238D00-2E80-438D-9699-B63C824D46B8}" srcOrd="0" destOrd="0" presId="urn:microsoft.com/office/officeart/2005/8/layout/bProcess3"/>
    <dgm:cxn modelId="{F0A5318A-B423-4F65-8141-C3C6E0E4DCBD}" type="presOf" srcId="{502B1BE8-AA1C-4058-8F96-DBA3803891F1}" destId="{1E4F3EE9-EB92-42AC-A42B-1BD9A4F99DA7}" srcOrd="0" destOrd="0" presId="urn:microsoft.com/office/officeart/2005/8/layout/bProcess3"/>
    <dgm:cxn modelId="{C3298F90-9F68-42DC-B6C2-49C6BF594BE9}" type="presOf" srcId="{8BB06AA4-2D56-4D5D-9A75-B0F133DA6426}" destId="{8D5F296D-F026-4674-B6E7-F7DDB2A888B8}" srcOrd="1" destOrd="0" presId="urn:microsoft.com/office/officeart/2005/8/layout/bProcess3"/>
    <dgm:cxn modelId="{5AA29993-76C0-4BC4-9A6C-C6A16FB0411C}" type="presOf" srcId="{2C256556-4BDA-4C75-85D5-2DD4B5A6BA3F}" destId="{4CAFF467-97ED-4D91-923D-0AE2AE5566B9}" srcOrd="0" destOrd="0" presId="urn:microsoft.com/office/officeart/2005/8/layout/bProcess3"/>
    <dgm:cxn modelId="{61EF3E98-595E-422D-AA32-960A1189A131}" type="presOf" srcId="{EEC373E2-6746-43D4-95F7-8FFFDE7AD4E6}" destId="{F791D72C-5D37-47F6-9E64-5D3405F5723F}" srcOrd="0" destOrd="0" presId="urn:microsoft.com/office/officeart/2005/8/layout/bProcess3"/>
    <dgm:cxn modelId="{3DF38198-BAFA-4149-AD71-89AFBC9E5947}" type="presOf" srcId="{7017EFDB-605C-4960-8E97-2B1E4CAB7079}" destId="{1D0011EF-68BC-4866-ABE6-697879245546}" srcOrd="0" destOrd="0" presId="urn:microsoft.com/office/officeart/2005/8/layout/bProcess3"/>
    <dgm:cxn modelId="{23FE509D-FD2B-4A87-928B-EA0283EB2136}" type="presOf" srcId="{93320B30-7E7D-4A5F-8243-4D4D8B10AFB2}" destId="{1897D22F-4DAB-4CFF-AF26-CF8324FFA0D9}" srcOrd="1" destOrd="0" presId="urn:microsoft.com/office/officeart/2005/8/layout/bProcess3"/>
    <dgm:cxn modelId="{9E03D4A2-D620-4291-B74E-8F2FFD17D102}" type="presOf" srcId="{98433205-E641-4155-8DC9-F626522E0DCD}" destId="{681D8131-7DCA-41B6-B342-FA8356B424A1}" srcOrd="0" destOrd="0" presId="urn:microsoft.com/office/officeart/2005/8/layout/bProcess3"/>
    <dgm:cxn modelId="{B022AFAC-3461-4CFA-8922-B175AD158FA2}" type="presOf" srcId="{502B1BE8-AA1C-4058-8F96-DBA3803891F1}" destId="{0B999703-BBD4-4765-B9FF-D6734CAA5CBE}" srcOrd="1" destOrd="0" presId="urn:microsoft.com/office/officeart/2005/8/layout/bProcess3"/>
    <dgm:cxn modelId="{8CE97AB8-DA30-4A5F-B7B6-A43CEC38DB53}" type="presOf" srcId="{EC14565B-5B52-4586-B969-D37F7ECE200C}" destId="{7B0639A5-4D7B-4E11-B68D-BD0AB4D31800}" srcOrd="0" destOrd="0" presId="urn:microsoft.com/office/officeart/2005/8/layout/bProcess3"/>
    <dgm:cxn modelId="{E378CCBD-84F6-4760-B409-D858B60B8D11}" type="presOf" srcId="{2C256556-4BDA-4C75-85D5-2DD4B5A6BA3F}" destId="{DAC217C8-A700-4401-8A48-D42AA90601BD}" srcOrd="1" destOrd="0" presId="urn:microsoft.com/office/officeart/2005/8/layout/bProcess3"/>
    <dgm:cxn modelId="{D823A7C4-C68E-4B21-B191-567862C2C184}" type="presOf" srcId="{19B36912-0AC0-4D9F-9B69-B8FBD1D0C64E}" destId="{1B26F8D4-A0DF-4055-8327-161348E50AF6}" srcOrd="0" destOrd="0" presId="urn:microsoft.com/office/officeart/2005/8/layout/bProcess3"/>
    <dgm:cxn modelId="{0164ECD0-A9C1-400D-89A3-542037DF8CE1}" type="presOf" srcId="{8BB06AA4-2D56-4D5D-9A75-B0F133DA6426}" destId="{FE15282D-3B32-4BCF-ABAD-213435F84672}" srcOrd="0" destOrd="0" presId="urn:microsoft.com/office/officeart/2005/8/layout/bProcess3"/>
    <dgm:cxn modelId="{8FA8A7DA-6306-4305-9298-62284AE8EDBD}" srcId="{EEC373E2-6746-43D4-95F7-8FFFDE7AD4E6}" destId="{DFD33751-8AA2-4E49-A7C1-B2D43FB27FA5}" srcOrd="3" destOrd="0" parTransId="{D41A54A8-4817-4567-A9CB-4B5F0AAF7E2A}" sibTransId="{2F8F0B62-AFD3-4661-BE5E-4AE8D1009F8C}"/>
    <dgm:cxn modelId="{7679E1E2-44CD-4549-9C69-C450759BDAAB}" srcId="{EEC373E2-6746-43D4-95F7-8FFFDE7AD4E6}" destId="{98433205-E641-4155-8DC9-F626522E0DCD}" srcOrd="5" destOrd="0" parTransId="{DE786223-5B69-4FC2-9CE8-FDC8B0287D0D}" sibTransId="{2C256556-4BDA-4C75-85D5-2DD4B5A6BA3F}"/>
    <dgm:cxn modelId="{3C822EE9-DC20-45D6-AB25-E4C9318E57ED}" type="presOf" srcId="{48C83089-58EB-4DFE-8699-47DF945F804C}" destId="{BBB45D6F-A11B-4FA2-A9F8-A2530BA7FA77}" srcOrd="1" destOrd="0" presId="urn:microsoft.com/office/officeart/2005/8/layout/bProcess3"/>
    <dgm:cxn modelId="{467B2EEE-731B-44BA-8AFD-B078DF79F5E6}" srcId="{EEC373E2-6746-43D4-95F7-8FFFDE7AD4E6}" destId="{19B36912-0AC0-4D9F-9B69-B8FBD1D0C64E}" srcOrd="8" destOrd="0" parTransId="{2227EB51-1BC6-495F-B919-F19AE5D43FDA}" sibTransId="{5BF29404-FDDA-42F0-A2EE-2BB08FF76020}"/>
    <dgm:cxn modelId="{F7AF1DF8-F381-462B-BECE-EDFC32BD1C94}" srcId="{EEC373E2-6746-43D4-95F7-8FFFDE7AD4E6}" destId="{896FE656-28D1-4A70-955C-71B3BEA6EDC9}" srcOrd="2" destOrd="0" parTransId="{403A5082-FB39-4C32-80DF-EA8348CFD0FE}" sibTransId="{923D94CF-500C-4288-AE54-4F961608A3E7}"/>
    <dgm:cxn modelId="{3E297019-6C11-4125-8185-E3E9DA7CE30A}" type="presParOf" srcId="{F791D72C-5D37-47F6-9E64-5D3405F5723F}" destId="{80450045-8269-4BD8-97B0-8FDC20737ADE}" srcOrd="0" destOrd="0" presId="urn:microsoft.com/office/officeart/2005/8/layout/bProcess3"/>
    <dgm:cxn modelId="{ACF47FF1-3239-4072-A74F-00AA116DA057}" type="presParOf" srcId="{F791D72C-5D37-47F6-9E64-5D3405F5723F}" destId="{79238D00-2E80-438D-9699-B63C824D46B8}" srcOrd="1" destOrd="0" presId="urn:microsoft.com/office/officeart/2005/8/layout/bProcess3"/>
    <dgm:cxn modelId="{BC642F60-DF4E-451C-BA3A-120C9614B4BC}" type="presParOf" srcId="{79238D00-2E80-438D-9699-B63C824D46B8}" destId="{CCE693C3-F0BC-4B57-BD03-BA44DAC82F3D}" srcOrd="0" destOrd="0" presId="urn:microsoft.com/office/officeart/2005/8/layout/bProcess3"/>
    <dgm:cxn modelId="{DAAABCF8-8EF6-4C7B-9BC3-F1FB145B40D8}" type="presParOf" srcId="{F791D72C-5D37-47F6-9E64-5D3405F5723F}" destId="{1D0011EF-68BC-4866-ABE6-697879245546}" srcOrd="2" destOrd="0" presId="urn:microsoft.com/office/officeart/2005/8/layout/bProcess3"/>
    <dgm:cxn modelId="{34F30727-7DA7-44F5-866F-DD96D0B237C6}" type="presParOf" srcId="{F791D72C-5D37-47F6-9E64-5D3405F5723F}" destId="{393291FB-2C1C-4E4D-B016-77BCDE778ADC}" srcOrd="3" destOrd="0" presId="urn:microsoft.com/office/officeart/2005/8/layout/bProcess3"/>
    <dgm:cxn modelId="{7615AA08-E8DE-4EE7-AB78-1F9A36A736CC}" type="presParOf" srcId="{393291FB-2C1C-4E4D-B016-77BCDE778ADC}" destId="{1897D22F-4DAB-4CFF-AF26-CF8324FFA0D9}" srcOrd="0" destOrd="0" presId="urn:microsoft.com/office/officeart/2005/8/layout/bProcess3"/>
    <dgm:cxn modelId="{7514CC16-2F8B-4C97-9CED-F4C7952DA05D}" type="presParOf" srcId="{F791D72C-5D37-47F6-9E64-5D3405F5723F}" destId="{FE1FF5B9-8541-4382-BBB9-4DA745D6AEDC}" srcOrd="4" destOrd="0" presId="urn:microsoft.com/office/officeart/2005/8/layout/bProcess3"/>
    <dgm:cxn modelId="{F1DF1A24-940F-4DCE-99D0-4E15575A8EF4}" type="presParOf" srcId="{F791D72C-5D37-47F6-9E64-5D3405F5723F}" destId="{5C6D0311-DC27-4F6D-A890-75F607DF7E61}" srcOrd="5" destOrd="0" presId="urn:microsoft.com/office/officeart/2005/8/layout/bProcess3"/>
    <dgm:cxn modelId="{21A6F268-9172-4A9A-B5B8-A8FC9AF5FABE}" type="presParOf" srcId="{5C6D0311-DC27-4F6D-A890-75F607DF7E61}" destId="{F86273FF-6B3F-4B93-99AD-6193DE38E919}" srcOrd="0" destOrd="0" presId="urn:microsoft.com/office/officeart/2005/8/layout/bProcess3"/>
    <dgm:cxn modelId="{F62938E6-8890-4618-99A7-F29F4CB98751}" type="presParOf" srcId="{F791D72C-5D37-47F6-9E64-5D3405F5723F}" destId="{24369CD5-FEF5-4A3A-AB3B-2241A7896F2C}" srcOrd="6" destOrd="0" presId="urn:microsoft.com/office/officeart/2005/8/layout/bProcess3"/>
    <dgm:cxn modelId="{BDD09A75-AAD4-42D6-BEE0-43B3FC104470}" type="presParOf" srcId="{F791D72C-5D37-47F6-9E64-5D3405F5723F}" destId="{54A58D48-AF74-4B98-ACAF-9A661650A6A0}" srcOrd="7" destOrd="0" presId="urn:microsoft.com/office/officeart/2005/8/layout/bProcess3"/>
    <dgm:cxn modelId="{E89D4FD7-7635-4896-B637-E45A605C7E92}" type="presParOf" srcId="{54A58D48-AF74-4B98-ACAF-9A661650A6A0}" destId="{4EE7B36C-8AF2-4AB5-9AAE-F52A540EFD1C}" srcOrd="0" destOrd="0" presId="urn:microsoft.com/office/officeart/2005/8/layout/bProcess3"/>
    <dgm:cxn modelId="{75223961-114F-4C84-AE67-8AB4FAA22F13}" type="presParOf" srcId="{F791D72C-5D37-47F6-9E64-5D3405F5723F}" destId="{43CA389E-BEFF-4D0D-95B4-E3A990117944}" srcOrd="8" destOrd="0" presId="urn:microsoft.com/office/officeart/2005/8/layout/bProcess3"/>
    <dgm:cxn modelId="{6BD272AD-E25D-4A2F-A763-85A191524BA3}" type="presParOf" srcId="{F791D72C-5D37-47F6-9E64-5D3405F5723F}" destId="{B116B385-66E9-44FA-B234-A28ED11F76F7}" srcOrd="9" destOrd="0" presId="urn:microsoft.com/office/officeart/2005/8/layout/bProcess3"/>
    <dgm:cxn modelId="{2DC93F29-6153-4EE7-A3EE-0056DCBF8810}" type="presParOf" srcId="{B116B385-66E9-44FA-B234-A28ED11F76F7}" destId="{BBB45D6F-A11B-4FA2-A9F8-A2530BA7FA77}" srcOrd="0" destOrd="0" presId="urn:microsoft.com/office/officeart/2005/8/layout/bProcess3"/>
    <dgm:cxn modelId="{9F924C2F-CFF9-406C-AC28-FA42E060D84E}" type="presParOf" srcId="{F791D72C-5D37-47F6-9E64-5D3405F5723F}" destId="{681D8131-7DCA-41B6-B342-FA8356B424A1}" srcOrd="10" destOrd="0" presId="urn:microsoft.com/office/officeart/2005/8/layout/bProcess3"/>
    <dgm:cxn modelId="{EB37AE8A-75FE-42D9-9743-C39B91FEF1C7}" type="presParOf" srcId="{F791D72C-5D37-47F6-9E64-5D3405F5723F}" destId="{4CAFF467-97ED-4D91-923D-0AE2AE5566B9}" srcOrd="11" destOrd="0" presId="urn:microsoft.com/office/officeart/2005/8/layout/bProcess3"/>
    <dgm:cxn modelId="{0E98CD61-245F-4687-A389-59CFE19DCC96}" type="presParOf" srcId="{4CAFF467-97ED-4D91-923D-0AE2AE5566B9}" destId="{DAC217C8-A700-4401-8A48-D42AA90601BD}" srcOrd="0" destOrd="0" presId="urn:microsoft.com/office/officeart/2005/8/layout/bProcess3"/>
    <dgm:cxn modelId="{5413E243-850E-4696-AA73-EC36BF43E66B}" type="presParOf" srcId="{F791D72C-5D37-47F6-9E64-5D3405F5723F}" destId="{F2013F46-87DE-4C05-BEA8-E2C4B00B92DA}" srcOrd="12" destOrd="0" presId="urn:microsoft.com/office/officeart/2005/8/layout/bProcess3"/>
    <dgm:cxn modelId="{9DF18D01-8BE8-4B8B-9447-9FADD3C8F4A0}" type="presParOf" srcId="{F791D72C-5D37-47F6-9E64-5D3405F5723F}" destId="{FE15282D-3B32-4BCF-ABAD-213435F84672}" srcOrd="13" destOrd="0" presId="urn:microsoft.com/office/officeart/2005/8/layout/bProcess3"/>
    <dgm:cxn modelId="{180EE171-5485-4252-8E8F-905710F15479}" type="presParOf" srcId="{FE15282D-3B32-4BCF-ABAD-213435F84672}" destId="{8D5F296D-F026-4674-B6E7-F7DDB2A888B8}" srcOrd="0" destOrd="0" presId="urn:microsoft.com/office/officeart/2005/8/layout/bProcess3"/>
    <dgm:cxn modelId="{11C316DE-0543-4B63-9C0A-D72FE9E2346F}" type="presParOf" srcId="{F791D72C-5D37-47F6-9E64-5D3405F5723F}" destId="{7B0639A5-4D7B-4E11-B68D-BD0AB4D31800}" srcOrd="14" destOrd="0" presId="urn:microsoft.com/office/officeart/2005/8/layout/bProcess3"/>
    <dgm:cxn modelId="{52703023-B0EC-4027-9EC3-397E4D05EFD0}" type="presParOf" srcId="{F791D72C-5D37-47F6-9E64-5D3405F5723F}" destId="{1E4F3EE9-EB92-42AC-A42B-1BD9A4F99DA7}" srcOrd="15" destOrd="0" presId="urn:microsoft.com/office/officeart/2005/8/layout/bProcess3"/>
    <dgm:cxn modelId="{83237BD8-E671-4FE9-A984-636A97BCCD8D}" type="presParOf" srcId="{1E4F3EE9-EB92-42AC-A42B-1BD9A4F99DA7}" destId="{0B999703-BBD4-4765-B9FF-D6734CAA5CBE}" srcOrd="0" destOrd="0" presId="urn:microsoft.com/office/officeart/2005/8/layout/bProcess3"/>
    <dgm:cxn modelId="{389793A4-694F-424E-91BF-C81E0014962B}" type="presParOf" srcId="{F791D72C-5D37-47F6-9E64-5D3405F5723F}" destId="{1B26F8D4-A0DF-4055-8327-161348E50AF6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7C89D-9479-4FAB-BA1C-14C677788071}">
      <dsp:nvSpPr>
        <dsp:cNvPr id="0" name=""/>
        <dsp:cNvSpPr/>
      </dsp:nvSpPr>
      <dsp:spPr>
        <a:xfrm>
          <a:off x="5323" y="1428129"/>
          <a:ext cx="2803883" cy="2312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b="0" kern="1200" dirty="0">
              <a:solidFill>
                <a:srgbClr val="0A2E62"/>
              </a:solidFill>
              <a:latin typeface="Barlow" panose="00000500000000000000" pitchFamily="2" charset="0"/>
            </a:rPr>
            <a:t>La ASF da a conocer a las entidades fiscalizadas la parte que les corresponde de los resultados finales de las auditorías y las observaciones preliminares y se les citará a una reunión 10 días </a:t>
          </a:r>
          <a:r>
            <a:rPr lang="es-ES" sz="1500" b="0" kern="1200" dirty="0" err="1">
              <a:solidFill>
                <a:srgbClr val="0A2E62"/>
              </a:solidFill>
              <a:latin typeface="Barlow" panose="00000500000000000000" pitchFamily="2" charset="0"/>
            </a:rPr>
            <a:t>despúes</a:t>
          </a:r>
          <a:r>
            <a:rPr lang="es-ES" sz="1500" b="0" kern="1200" dirty="0">
              <a:solidFill>
                <a:srgbClr val="0A2E62"/>
              </a:solidFill>
              <a:latin typeface="Barlow" panose="00000500000000000000" pitchFamily="2" charset="0"/>
            </a:rPr>
            <a:t>.</a:t>
          </a:r>
          <a:endParaRPr lang="es-ES" sz="1500" b="0" kern="1200" dirty="0">
            <a:latin typeface="Barlow" panose="00000500000000000000" pitchFamily="2" charset="0"/>
          </a:endParaRPr>
        </a:p>
      </dsp:txBody>
      <dsp:txXfrm>
        <a:off x="58543" y="1481349"/>
        <a:ext cx="2697443" cy="1710616"/>
      </dsp:txXfrm>
    </dsp:sp>
    <dsp:sp modelId="{ED0258CA-D999-4572-8FC4-C90179292083}">
      <dsp:nvSpPr>
        <dsp:cNvPr id="0" name=""/>
        <dsp:cNvSpPr/>
      </dsp:nvSpPr>
      <dsp:spPr>
        <a:xfrm>
          <a:off x="1579326" y="1972792"/>
          <a:ext cx="3101219" cy="3101219"/>
        </a:xfrm>
        <a:prstGeom prst="leftCircularArrow">
          <a:avLst>
            <a:gd name="adj1" fmla="val 3183"/>
            <a:gd name="adj2" fmla="val 392022"/>
            <a:gd name="adj3" fmla="val 2167533"/>
            <a:gd name="adj4" fmla="val 9024489"/>
            <a:gd name="adj5" fmla="val 371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B20C2-4D5F-4B30-A92A-254D59A5D59A}">
      <dsp:nvSpPr>
        <dsp:cNvPr id="0" name=""/>
        <dsp:cNvSpPr/>
      </dsp:nvSpPr>
      <dsp:spPr>
        <a:xfrm>
          <a:off x="628408" y="3245185"/>
          <a:ext cx="2492341" cy="99112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0A2E62"/>
              </a:solidFill>
              <a:latin typeface="Barlow" panose="00000500000000000000" pitchFamily="2" charset="0"/>
            </a:rPr>
            <a:t>*Poner fundamento</a:t>
          </a:r>
        </a:p>
      </dsp:txBody>
      <dsp:txXfrm>
        <a:off x="657437" y="3274214"/>
        <a:ext cx="2434283" cy="933063"/>
      </dsp:txXfrm>
    </dsp:sp>
    <dsp:sp modelId="{F19B8BCD-9A6D-4084-958B-2619D6FB155A}">
      <dsp:nvSpPr>
        <dsp:cNvPr id="0" name=""/>
        <dsp:cNvSpPr/>
      </dsp:nvSpPr>
      <dsp:spPr>
        <a:xfrm>
          <a:off x="3590858" y="1428129"/>
          <a:ext cx="2803883" cy="2312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510283"/>
              <a:satOff val="20547"/>
              <a:lumOff val="-3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>
              <a:solidFill>
                <a:srgbClr val="0A2E62"/>
              </a:solidFill>
              <a:latin typeface="Barlow" panose="00000500000000000000" pitchFamily="2" charset="0"/>
            </a:rPr>
            <a:t>En la reunión se presenta la información adicional, justificaciones o aclaraciones que se consideren suficientes y </a:t>
          </a:r>
          <a:r>
            <a:rPr lang="es-ES" sz="1500" kern="1200" dirty="0" err="1">
              <a:solidFill>
                <a:srgbClr val="0A2E62"/>
              </a:solidFill>
              <a:latin typeface="Barlow" panose="00000500000000000000" pitchFamily="2" charset="0"/>
            </a:rPr>
            <a:t>pertinenetes</a:t>
          </a:r>
          <a:r>
            <a:rPr lang="es-ES" sz="1500" kern="1200" dirty="0">
              <a:solidFill>
                <a:srgbClr val="0A2E62"/>
              </a:solidFill>
              <a:latin typeface="Barlow" panose="00000500000000000000" pitchFamily="2" charset="0"/>
            </a:rPr>
            <a:t> para solventar las observaciones</a:t>
          </a:r>
          <a:endParaRPr lang="es-ES" sz="1500" kern="1200" dirty="0">
            <a:latin typeface="Barlow" panose="00000500000000000000" pitchFamily="2" charset="0"/>
          </a:endParaRPr>
        </a:p>
      </dsp:txBody>
      <dsp:txXfrm>
        <a:off x="3644078" y="1976910"/>
        <a:ext cx="2697443" cy="1710616"/>
      </dsp:txXfrm>
    </dsp:sp>
    <dsp:sp modelId="{99988499-A068-4A6C-AB73-788B9E2E20A0}">
      <dsp:nvSpPr>
        <dsp:cNvPr id="0" name=""/>
        <dsp:cNvSpPr/>
      </dsp:nvSpPr>
      <dsp:spPr>
        <a:xfrm>
          <a:off x="5141495" y="4187"/>
          <a:ext cx="3459493" cy="3459493"/>
        </a:xfrm>
        <a:prstGeom prst="circularArrow">
          <a:avLst>
            <a:gd name="adj1" fmla="val 2854"/>
            <a:gd name="adj2" fmla="val 348708"/>
            <a:gd name="adj3" fmla="val 19475781"/>
            <a:gd name="adj4" fmla="val 12575511"/>
            <a:gd name="adj5" fmla="val 3329"/>
          </a:avLst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53316-02C9-4DDF-86B0-539B59B6F7FB}">
      <dsp:nvSpPr>
        <dsp:cNvPr id="0" name=""/>
        <dsp:cNvSpPr/>
      </dsp:nvSpPr>
      <dsp:spPr>
        <a:xfrm>
          <a:off x="4213944" y="932568"/>
          <a:ext cx="2492341" cy="991121"/>
        </a:xfrm>
        <a:prstGeom prst="roundRect">
          <a:avLst>
            <a:gd name="adj" fmla="val 10000"/>
          </a:avLst>
        </a:prstGeom>
        <a:solidFill>
          <a:schemeClr val="accent5">
            <a:hueOff val="-2510283"/>
            <a:satOff val="20547"/>
            <a:lumOff val="-33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0A2E62"/>
              </a:solidFill>
              <a:latin typeface="Barlow" panose="00000500000000000000" pitchFamily="2" charset="0"/>
            </a:rPr>
            <a:t>*Poner fundamento</a:t>
          </a:r>
          <a:endParaRPr lang="es-ES" sz="1400" kern="1200" dirty="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4242973" y="961597"/>
        <a:ext cx="2434283" cy="933063"/>
      </dsp:txXfrm>
    </dsp:sp>
    <dsp:sp modelId="{E92B050B-C1E2-410E-8202-10C9CFDF814E}">
      <dsp:nvSpPr>
        <dsp:cNvPr id="0" name=""/>
        <dsp:cNvSpPr/>
      </dsp:nvSpPr>
      <dsp:spPr>
        <a:xfrm>
          <a:off x="7176394" y="1428129"/>
          <a:ext cx="2803883" cy="2312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020566"/>
              <a:satOff val="41093"/>
              <a:lumOff val="-66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>
              <a:solidFill>
                <a:srgbClr val="0A2E62"/>
              </a:solidFill>
              <a:latin typeface="Barlow" panose="00000500000000000000" pitchFamily="2" charset="0"/>
            </a:rPr>
            <a:t>Posterior a la reunión, se cuenta con un plazo de 7 días hábiles más para presentar argumentaciones adicionales y documentación soporte, mismo que puede ampliarse 5 días hábiles más.</a:t>
          </a:r>
          <a:endParaRPr lang="es-ES" sz="1500" kern="1200" dirty="0">
            <a:latin typeface="Barlow" panose="00000500000000000000" pitchFamily="2" charset="0"/>
          </a:endParaRPr>
        </a:p>
      </dsp:txBody>
      <dsp:txXfrm>
        <a:off x="7229614" y="1481349"/>
        <a:ext cx="2697443" cy="1710616"/>
      </dsp:txXfrm>
    </dsp:sp>
    <dsp:sp modelId="{B7D93E7D-7616-448F-AEC1-F179F488BBD2}">
      <dsp:nvSpPr>
        <dsp:cNvPr id="0" name=""/>
        <dsp:cNvSpPr/>
      </dsp:nvSpPr>
      <dsp:spPr>
        <a:xfrm>
          <a:off x="7799479" y="3245185"/>
          <a:ext cx="2492341" cy="991121"/>
        </a:xfrm>
        <a:prstGeom prst="roundRect">
          <a:avLst>
            <a:gd name="adj" fmla="val 10000"/>
          </a:avLst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rgbClr val="0A2E62"/>
              </a:solidFill>
              <a:latin typeface="Barlow" panose="00000500000000000000" pitchFamily="2" charset="0"/>
            </a:rPr>
            <a:t>.</a:t>
          </a:r>
          <a:r>
            <a:rPr lang="es-ES" sz="1200" b="1" kern="1200" dirty="0">
              <a:solidFill>
                <a:srgbClr val="0A2E62"/>
              </a:solidFill>
              <a:latin typeface="Barlow" panose="00000500000000000000" pitchFamily="2" charset="0"/>
            </a:rPr>
            <a:t> *Poner fundamento</a:t>
          </a:r>
          <a:endParaRPr lang="es-ES" sz="1200" b="0" kern="1200" dirty="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7828508" y="3274214"/>
        <a:ext cx="2434283" cy="933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8B32A-E535-4A4F-8055-2F8E31D1ADB1}">
      <dsp:nvSpPr>
        <dsp:cNvPr id="0" name=""/>
        <dsp:cNvSpPr/>
      </dsp:nvSpPr>
      <dsp:spPr>
        <a:xfrm>
          <a:off x="0" y="1715452"/>
          <a:ext cx="10712911" cy="2287270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5B479B-4977-4423-97FC-9E5008EC5C63}">
      <dsp:nvSpPr>
        <dsp:cNvPr id="0" name=""/>
        <dsp:cNvSpPr/>
      </dsp:nvSpPr>
      <dsp:spPr>
        <a:xfrm>
          <a:off x="4707" y="0"/>
          <a:ext cx="3107162" cy="228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>
              <a:solidFill>
                <a:srgbClr val="0A2E62"/>
              </a:solidFill>
              <a:latin typeface="Barlow" panose="00000500000000000000" pitchFamily="2" charset="0"/>
            </a:rPr>
            <a:t>El Titular de la ASF entrega a la Cámara de Diputados el informe individual de auditoría.</a:t>
          </a:r>
          <a:endParaRPr lang="es-ES" sz="1600" b="1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4707" y="0"/>
        <a:ext cx="3107162" cy="2287270"/>
      </dsp:txXfrm>
    </dsp:sp>
    <dsp:sp modelId="{BABADC3D-5B68-4469-AB85-8590AA7734CE}">
      <dsp:nvSpPr>
        <dsp:cNvPr id="0" name=""/>
        <dsp:cNvSpPr/>
      </dsp:nvSpPr>
      <dsp:spPr>
        <a:xfrm>
          <a:off x="1272380" y="2573178"/>
          <a:ext cx="571817" cy="57181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26E3B-17E3-4975-97FC-49335A3AB963}">
      <dsp:nvSpPr>
        <dsp:cNvPr id="0" name=""/>
        <dsp:cNvSpPr/>
      </dsp:nvSpPr>
      <dsp:spPr>
        <a:xfrm>
          <a:off x="3267228" y="3430905"/>
          <a:ext cx="3107162" cy="228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>
              <a:solidFill>
                <a:srgbClr val="0A2E62"/>
              </a:solidFill>
              <a:latin typeface="Barlow" panose="00000500000000000000" pitchFamily="2" charset="0"/>
            </a:rPr>
            <a:t>La ASF notificacará dentro de un plazo de 10 días hábiles, el informe individual que contiene las acciones y recomendaciones correspondientes.</a:t>
          </a:r>
        </a:p>
      </dsp:txBody>
      <dsp:txXfrm>
        <a:off x="3267228" y="3430905"/>
        <a:ext cx="3107162" cy="2287270"/>
      </dsp:txXfrm>
    </dsp:sp>
    <dsp:sp modelId="{4A547A7E-001B-4556-AC3E-ED85CFB7BBA4}">
      <dsp:nvSpPr>
        <dsp:cNvPr id="0" name=""/>
        <dsp:cNvSpPr/>
      </dsp:nvSpPr>
      <dsp:spPr>
        <a:xfrm>
          <a:off x="4534901" y="2573178"/>
          <a:ext cx="571817" cy="571817"/>
        </a:xfrm>
        <a:prstGeom prst="ellipse">
          <a:avLst/>
        </a:prstGeom>
        <a:solidFill>
          <a:schemeClr val="accent5">
            <a:hueOff val="-2510283"/>
            <a:satOff val="20547"/>
            <a:lumOff val="-33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361AE-D4DB-47BB-862F-D9F64C509750}">
      <dsp:nvSpPr>
        <dsp:cNvPr id="0" name=""/>
        <dsp:cNvSpPr/>
      </dsp:nvSpPr>
      <dsp:spPr>
        <a:xfrm>
          <a:off x="6529750" y="0"/>
          <a:ext cx="3107162" cy="228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kern="1200">
              <a:solidFill>
                <a:srgbClr val="0A2E62"/>
              </a:solidFill>
              <a:latin typeface="Barlow" panose="00000500000000000000" pitchFamily="2" charset="0"/>
            </a:rPr>
            <a:t>Se cuenta con un plazo de 30 días hábiles para atender las acciones y recomendaciones emitidas y presentar la información correspondiente.</a:t>
          </a:r>
        </a:p>
      </dsp:txBody>
      <dsp:txXfrm>
        <a:off x="6529750" y="0"/>
        <a:ext cx="3107162" cy="2287270"/>
      </dsp:txXfrm>
    </dsp:sp>
    <dsp:sp modelId="{A43AD79D-ED65-4EB6-BEA6-636E6D7C0E0C}">
      <dsp:nvSpPr>
        <dsp:cNvPr id="0" name=""/>
        <dsp:cNvSpPr/>
      </dsp:nvSpPr>
      <dsp:spPr>
        <a:xfrm>
          <a:off x="7797422" y="2573178"/>
          <a:ext cx="571817" cy="571817"/>
        </a:xfrm>
        <a:prstGeom prst="ellipse">
          <a:avLst/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4244C-5868-4B3C-B8EB-993D027F6908}">
      <dsp:nvSpPr>
        <dsp:cNvPr id="0" name=""/>
        <dsp:cNvSpPr/>
      </dsp:nvSpPr>
      <dsp:spPr>
        <a:xfrm>
          <a:off x="1152145" y="0"/>
          <a:ext cx="9721045" cy="517354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54A6E24-1526-42F4-9A40-F9E215B98993}">
      <dsp:nvSpPr>
        <dsp:cNvPr id="0" name=""/>
        <dsp:cNvSpPr/>
      </dsp:nvSpPr>
      <dsp:spPr>
        <a:xfrm>
          <a:off x="2925097" y="3173861"/>
          <a:ext cx="215219" cy="21521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07FC185-CAE5-43D4-90EB-EE3318B6E001}">
      <dsp:nvSpPr>
        <dsp:cNvPr id="0" name=""/>
        <dsp:cNvSpPr/>
      </dsp:nvSpPr>
      <dsp:spPr>
        <a:xfrm>
          <a:off x="2880320" y="3461890"/>
          <a:ext cx="1928696" cy="1495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04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El personal de la SFP, por medio de una reunión, da a conocer las cédulas de observaciones al Titular de la Unidad Auditada.</a:t>
          </a:r>
        </a:p>
      </dsp:txBody>
      <dsp:txXfrm>
        <a:off x="2880320" y="3461890"/>
        <a:ext cx="1928696" cy="1495153"/>
      </dsp:txXfrm>
    </dsp:sp>
    <dsp:sp modelId="{BCE13937-A522-49DE-B42E-BA713BAAD8CF}">
      <dsp:nvSpPr>
        <dsp:cNvPr id="0" name=""/>
        <dsp:cNvSpPr/>
      </dsp:nvSpPr>
      <dsp:spPr>
        <a:xfrm>
          <a:off x="4824822" y="2164610"/>
          <a:ext cx="389050" cy="389050"/>
        </a:xfrm>
        <a:prstGeom prst="ellipse">
          <a:avLst/>
        </a:prstGeom>
        <a:gradFill rotWithShape="0">
          <a:gsLst>
            <a:gs pos="0">
              <a:schemeClr val="accent3">
                <a:hueOff val="-4745762"/>
                <a:satOff val="-3118"/>
                <a:lumOff val="-6078"/>
                <a:alphaOff val="0"/>
                <a:shade val="51000"/>
                <a:satMod val="130000"/>
              </a:schemeClr>
            </a:gs>
            <a:gs pos="80000">
              <a:schemeClr val="accent3">
                <a:hueOff val="-4745762"/>
                <a:satOff val="-3118"/>
                <a:lumOff val="-6078"/>
                <a:alphaOff val="0"/>
                <a:shade val="93000"/>
                <a:satMod val="130000"/>
              </a:schemeClr>
            </a:gs>
            <a:gs pos="100000">
              <a:schemeClr val="accent3">
                <a:hueOff val="-4745762"/>
                <a:satOff val="-3118"/>
                <a:lumOff val="-6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4CD44C4-E157-417B-A726-2C293D050846}">
      <dsp:nvSpPr>
        <dsp:cNvPr id="0" name=""/>
        <dsp:cNvSpPr/>
      </dsp:nvSpPr>
      <dsp:spPr>
        <a:xfrm>
          <a:off x="5184576" y="2381777"/>
          <a:ext cx="2808315" cy="1397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15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Los servidores públicos responsables de atender las recomendaciones cuentan con 45 días hábiles para darle atención a las mismas.</a:t>
          </a:r>
        </a:p>
      </dsp:txBody>
      <dsp:txXfrm>
        <a:off x="5184576" y="2381777"/>
        <a:ext cx="2808315" cy="1397437"/>
      </dsp:txXfrm>
    </dsp:sp>
    <dsp:sp modelId="{F1F721CC-62D3-44AB-B98A-8E77D2C4D68D}">
      <dsp:nvSpPr>
        <dsp:cNvPr id="0" name=""/>
        <dsp:cNvSpPr/>
      </dsp:nvSpPr>
      <dsp:spPr>
        <a:xfrm>
          <a:off x="7848872" y="1148675"/>
          <a:ext cx="538048" cy="538048"/>
        </a:xfrm>
        <a:prstGeom prst="ellipse">
          <a:avLst/>
        </a:prstGeom>
        <a:gradFill rotWithShape="0">
          <a:gsLst>
            <a:gs pos="0">
              <a:schemeClr val="accent3">
                <a:hueOff val="-9491525"/>
                <a:satOff val="-6236"/>
                <a:lumOff val="-12157"/>
                <a:alphaOff val="0"/>
                <a:shade val="51000"/>
                <a:satMod val="130000"/>
              </a:schemeClr>
            </a:gs>
            <a:gs pos="80000">
              <a:schemeClr val="accent3">
                <a:hueOff val="-9491525"/>
                <a:satOff val="-6236"/>
                <a:lumOff val="-12157"/>
                <a:alphaOff val="0"/>
                <a:shade val="93000"/>
                <a:satMod val="130000"/>
              </a:schemeClr>
            </a:gs>
            <a:gs pos="100000">
              <a:schemeClr val="accent3">
                <a:hueOff val="-9491525"/>
                <a:satOff val="-6236"/>
                <a:lumOff val="-1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AF96E50-3958-474F-A483-886559AA8BDB}">
      <dsp:nvSpPr>
        <dsp:cNvPr id="0" name=""/>
        <dsp:cNvSpPr/>
      </dsp:nvSpPr>
      <dsp:spPr>
        <a:xfrm>
          <a:off x="8352930" y="1373645"/>
          <a:ext cx="2994741" cy="1699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101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rPr>
            <a:t>La Unidad auditora contará con un plazo de 45 días hábiles para hacer constar en cédulas de seguimiento las acciones realizadas por la Unidad auditada y las conclusiones a las que se llegue.</a:t>
          </a:r>
        </a:p>
      </dsp:txBody>
      <dsp:txXfrm>
        <a:off x="8352930" y="1373645"/>
        <a:ext cx="2994741" cy="16998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1BD52-A0D7-4C00-9975-62AED4157476}">
      <dsp:nvSpPr>
        <dsp:cNvPr id="0" name=""/>
        <dsp:cNvSpPr/>
      </dsp:nvSpPr>
      <dsp:spPr>
        <a:xfrm>
          <a:off x="1037934" y="1455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recepciona la denuncia y se turna al área investigadora en un plazo máximo de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5 días naturales</a:t>
          </a:r>
        </a:p>
      </dsp:txBody>
      <dsp:txXfrm>
        <a:off x="1072957" y="36478"/>
        <a:ext cx="1922901" cy="1125722"/>
      </dsp:txXfrm>
    </dsp:sp>
    <dsp:sp modelId="{B9F24546-6494-4F97-B373-3F11EC95F791}">
      <dsp:nvSpPr>
        <dsp:cNvPr id="0" name=""/>
        <dsp:cNvSpPr/>
      </dsp:nvSpPr>
      <dsp:spPr>
        <a:xfrm>
          <a:off x="3206262" y="352214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3206262" y="451064"/>
        <a:ext cx="295753" cy="296551"/>
      </dsp:txXfrm>
    </dsp:sp>
    <dsp:sp modelId="{36029964-B32E-46E9-9EA9-FDA4E463A203}">
      <dsp:nvSpPr>
        <dsp:cNvPr id="0" name=""/>
        <dsp:cNvSpPr/>
      </dsp:nvSpPr>
      <dsp:spPr>
        <a:xfrm>
          <a:off x="3828062" y="1455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627571"/>
            <a:satOff val="5137"/>
            <a:lumOff val="-8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inicia la investigación</a:t>
          </a:r>
        </a:p>
      </dsp:txBody>
      <dsp:txXfrm>
        <a:off x="3863085" y="36478"/>
        <a:ext cx="1922901" cy="1125722"/>
      </dsp:txXfrm>
    </dsp:sp>
    <dsp:sp modelId="{0372F7F2-DC42-4979-A36A-FAF7B06E4E79}">
      <dsp:nvSpPr>
        <dsp:cNvPr id="0" name=""/>
        <dsp:cNvSpPr/>
      </dsp:nvSpPr>
      <dsp:spPr>
        <a:xfrm>
          <a:off x="5996389" y="352214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17224"/>
            <a:satOff val="5870"/>
            <a:lumOff val="-9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996389" y="451064"/>
        <a:ext cx="295753" cy="296551"/>
      </dsp:txXfrm>
    </dsp:sp>
    <dsp:sp modelId="{C2A32A02-05F6-449B-B1CF-B93F42BBCE95}">
      <dsp:nvSpPr>
        <dsp:cNvPr id="0" name=""/>
        <dsp:cNvSpPr/>
      </dsp:nvSpPr>
      <dsp:spPr>
        <a:xfrm>
          <a:off x="6618189" y="1455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1255142"/>
            <a:satOff val="10273"/>
            <a:lumOff val="-1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Se recibe el expediente de probable responsabilidad y se admite o previene en un plazo máximo de </a:t>
          </a:r>
          <a:r>
            <a:rPr lang="es-ES" sz="1200" b="1" kern="1200">
              <a:solidFill>
                <a:srgbClr val="0A2E62"/>
              </a:solidFill>
              <a:latin typeface="Barlow" panose="00000500000000000000" pitchFamily="2" charset="0"/>
            </a:rPr>
            <a:t>3 días hábiles</a:t>
          </a:r>
          <a:r>
            <a:rPr lang="es-ES" sz="1200" b="0" kern="1200">
              <a:solidFill>
                <a:srgbClr val="0A2E62"/>
              </a:solidFill>
              <a:latin typeface="Barlow" panose="00000500000000000000" pitchFamily="2" charset="0"/>
            </a:rPr>
            <a:t>¹</a:t>
          </a:r>
        </a:p>
      </dsp:txBody>
      <dsp:txXfrm>
        <a:off x="6653212" y="36478"/>
        <a:ext cx="1922901" cy="1125722"/>
      </dsp:txXfrm>
    </dsp:sp>
    <dsp:sp modelId="{947D665B-5369-47B3-A144-3432A6B11739}">
      <dsp:nvSpPr>
        <dsp:cNvPr id="0" name=""/>
        <dsp:cNvSpPr/>
      </dsp:nvSpPr>
      <dsp:spPr>
        <a:xfrm rot="5400000">
          <a:off x="7403410" y="1336730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434448"/>
            <a:satOff val="11741"/>
            <a:lumOff val="-19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 rot="-5400000">
        <a:off x="7466387" y="1372604"/>
        <a:ext cx="296551" cy="295753"/>
      </dsp:txXfrm>
    </dsp:sp>
    <dsp:sp modelId="{3C3CE3ED-A372-4566-B5BF-B5599AAADBBC}">
      <dsp:nvSpPr>
        <dsp:cNvPr id="0" name=""/>
        <dsp:cNvSpPr/>
      </dsp:nvSpPr>
      <dsp:spPr>
        <a:xfrm>
          <a:off x="6618189" y="1994403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1882712"/>
            <a:satOff val="15410"/>
            <a:lumOff val="-25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Se cita al probable responsable a la audiencia inicial en un término de </a:t>
          </a:r>
          <a:r>
            <a:rPr lang="es-ES" sz="1200" b="1" kern="1200">
              <a:solidFill>
                <a:srgbClr val="0A2E62"/>
              </a:solidFill>
              <a:latin typeface="Barlow" panose="00000500000000000000" pitchFamily="2" charset="0"/>
            </a:rPr>
            <a:t>10 a 15 días hábiles</a:t>
          </a: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 después de la admisión²</a:t>
          </a:r>
        </a:p>
      </dsp:txBody>
      <dsp:txXfrm>
        <a:off x="6653212" y="2029426"/>
        <a:ext cx="1922901" cy="1125722"/>
      </dsp:txXfrm>
    </dsp:sp>
    <dsp:sp modelId="{E9387D5A-D593-480A-8495-A02F4D64E93E}">
      <dsp:nvSpPr>
        <dsp:cNvPr id="0" name=""/>
        <dsp:cNvSpPr/>
      </dsp:nvSpPr>
      <dsp:spPr>
        <a:xfrm rot="10800000">
          <a:off x="6020304" y="2345162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151671"/>
            <a:satOff val="17611"/>
            <a:lumOff val="-28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 rot="10800000">
        <a:off x="6147055" y="2444012"/>
        <a:ext cx="295753" cy="296551"/>
      </dsp:txXfrm>
    </dsp:sp>
    <dsp:sp modelId="{9C65D755-1408-4BDB-A366-CFCA1895CBC1}">
      <dsp:nvSpPr>
        <dsp:cNvPr id="0" name=""/>
        <dsp:cNvSpPr/>
      </dsp:nvSpPr>
      <dsp:spPr>
        <a:xfrm>
          <a:off x="3828062" y="1994403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2510283"/>
            <a:satOff val="20547"/>
            <a:lumOff val="-33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lleva a cabo la audiencia inicial</a:t>
          </a:r>
        </a:p>
      </dsp:txBody>
      <dsp:txXfrm>
        <a:off x="3863085" y="2029426"/>
        <a:ext cx="1922901" cy="1125722"/>
      </dsp:txXfrm>
    </dsp:sp>
    <dsp:sp modelId="{6E510328-E0A3-4A29-80A7-D31082FE753E}">
      <dsp:nvSpPr>
        <dsp:cNvPr id="0" name=""/>
        <dsp:cNvSpPr/>
      </dsp:nvSpPr>
      <dsp:spPr>
        <a:xfrm rot="10800000">
          <a:off x="3230177" y="2345162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868895"/>
            <a:satOff val="23482"/>
            <a:lumOff val="-38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 rot="10800000">
        <a:off x="3356928" y="2444012"/>
        <a:ext cx="295753" cy="296551"/>
      </dsp:txXfrm>
    </dsp:sp>
    <dsp:sp modelId="{F5EF80A7-7433-4F1B-A590-9DAF81DFB2BF}">
      <dsp:nvSpPr>
        <dsp:cNvPr id="0" name=""/>
        <dsp:cNvSpPr/>
      </dsp:nvSpPr>
      <dsp:spPr>
        <a:xfrm>
          <a:off x="1037934" y="1994403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3137854"/>
            <a:satOff val="25683"/>
            <a:lumOff val="-41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rgbClr val="0A2E62"/>
              </a:solidFill>
              <a:latin typeface="Barlow" panose="00000500000000000000" pitchFamily="2" charset="0"/>
            </a:rPr>
            <a:t>En un periodo máximo de </a:t>
          </a:r>
          <a:r>
            <a:rPr lang="es-ES" sz="1400" b="1" kern="1200" dirty="0">
              <a:solidFill>
                <a:srgbClr val="0A2E62"/>
              </a:solidFill>
              <a:latin typeface="Barlow" panose="00000500000000000000" pitchFamily="2" charset="0"/>
            </a:rPr>
            <a:t>15 días hábiles</a:t>
          </a:r>
          <a:r>
            <a:rPr lang="es-ES" sz="1400" kern="1200" dirty="0">
              <a:solidFill>
                <a:srgbClr val="0A2E62"/>
              </a:solidFill>
              <a:latin typeface="Barlow" panose="00000500000000000000" pitchFamily="2" charset="0"/>
            </a:rPr>
            <a:t> se emitirá un acuerdo de admisión de pruebas³</a:t>
          </a:r>
        </a:p>
      </dsp:txBody>
      <dsp:txXfrm>
        <a:off x="1072957" y="2029426"/>
        <a:ext cx="1922901" cy="1125722"/>
      </dsp:txXfrm>
    </dsp:sp>
    <dsp:sp modelId="{C4DE4274-174B-4247-AAA5-47B3528CF2B9}">
      <dsp:nvSpPr>
        <dsp:cNvPr id="0" name=""/>
        <dsp:cNvSpPr/>
      </dsp:nvSpPr>
      <dsp:spPr>
        <a:xfrm rot="5400000">
          <a:off x="1823156" y="3329678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586119"/>
            <a:satOff val="29352"/>
            <a:lumOff val="-47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 rot="-5400000">
        <a:off x="1886133" y="3365552"/>
        <a:ext cx="296551" cy="295753"/>
      </dsp:txXfrm>
    </dsp:sp>
    <dsp:sp modelId="{CEB98FA7-223F-4A7C-8DC9-1939E3E9576C}">
      <dsp:nvSpPr>
        <dsp:cNvPr id="0" name=""/>
        <dsp:cNvSpPr/>
      </dsp:nvSpPr>
      <dsp:spPr>
        <a:xfrm>
          <a:off x="1037934" y="3987351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3765425"/>
            <a:satOff val="30820"/>
            <a:lumOff val="-4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Periodo de alegatos: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5 días hábiles comunes</a:t>
          </a: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 para las partes⁴</a:t>
          </a:r>
        </a:p>
      </dsp:txBody>
      <dsp:txXfrm>
        <a:off x="1072957" y="4022374"/>
        <a:ext cx="1922901" cy="1125722"/>
      </dsp:txXfrm>
    </dsp:sp>
    <dsp:sp modelId="{B75C1A9A-EC99-4EC1-9123-B126E0EB30DC}">
      <dsp:nvSpPr>
        <dsp:cNvPr id="0" name=""/>
        <dsp:cNvSpPr/>
      </dsp:nvSpPr>
      <dsp:spPr>
        <a:xfrm>
          <a:off x="3206262" y="4338110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303342"/>
            <a:satOff val="35223"/>
            <a:lumOff val="-57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3206262" y="4436960"/>
        <a:ext cx="295753" cy="296551"/>
      </dsp:txXfrm>
    </dsp:sp>
    <dsp:sp modelId="{D5262360-B252-4585-8950-3C2504A1A36A}">
      <dsp:nvSpPr>
        <dsp:cNvPr id="0" name=""/>
        <dsp:cNvSpPr/>
      </dsp:nvSpPr>
      <dsp:spPr>
        <a:xfrm>
          <a:off x="3828062" y="3987351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4392995"/>
            <a:satOff val="35956"/>
            <a:lumOff val="-58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>
              <a:solidFill>
                <a:srgbClr val="0A2E62"/>
              </a:solidFill>
              <a:latin typeface="Barlow" panose="00000500000000000000" pitchFamily="2" charset="0"/>
            </a:rPr>
            <a:t>Cierre de instrucción y emisión de la resolución en un periodo de </a:t>
          </a:r>
          <a:r>
            <a:rPr lang="es-ES" sz="1000" b="1" kern="1200">
              <a:solidFill>
                <a:srgbClr val="0A2E62"/>
              </a:solidFill>
              <a:latin typeface="Barlow" panose="00000500000000000000" pitchFamily="2" charset="0"/>
            </a:rPr>
            <a:t>30 días hábiles.</a:t>
          </a:r>
          <a:r>
            <a:rPr lang="es-ES" sz="1000" kern="1200">
              <a:solidFill>
                <a:srgbClr val="0A2E62"/>
              </a:solidFill>
              <a:latin typeface="Barlow" panose="00000500000000000000" pitchFamily="2" charset="0"/>
            </a:rPr>
            <a:t> (Pudiendo ampliarse por una sola vez por otros </a:t>
          </a:r>
          <a:r>
            <a:rPr lang="es-ES" sz="1000" b="1" kern="1200">
              <a:solidFill>
                <a:srgbClr val="0A2E62"/>
              </a:solidFill>
              <a:latin typeface="Barlow" panose="00000500000000000000" pitchFamily="2" charset="0"/>
            </a:rPr>
            <a:t>30 días hábiles más</a:t>
          </a:r>
          <a:r>
            <a:rPr lang="es-ES" sz="1000" kern="1200">
              <a:solidFill>
                <a:srgbClr val="0A2E62"/>
              </a:solidFill>
              <a:latin typeface="Barlow" panose="00000500000000000000" pitchFamily="2" charset="0"/>
            </a:rPr>
            <a:t>, cuando la complejidad del asunto así lo requiera)⁵</a:t>
          </a:r>
        </a:p>
      </dsp:txBody>
      <dsp:txXfrm>
        <a:off x="3863085" y="4022374"/>
        <a:ext cx="1922901" cy="1125722"/>
      </dsp:txXfrm>
    </dsp:sp>
    <dsp:sp modelId="{66ACE36F-90AD-4676-BF78-A8864DB347F8}">
      <dsp:nvSpPr>
        <dsp:cNvPr id="0" name=""/>
        <dsp:cNvSpPr/>
      </dsp:nvSpPr>
      <dsp:spPr>
        <a:xfrm>
          <a:off x="5996389" y="4338110"/>
          <a:ext cx="422504" cy="494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996389" y="4436960"/>
        <a:ext cx="295753" cy="296551"/>
      </dsp:txXfrm>
    </dsp:sp>
    <dsp:sp modelId="{914B24DD-9AE5-4C19-8C86-E268FC4D0E0A}">
      <dsp:nvSpPr>
        <dsp:cNvPr id="0" name=""/>
        <dsp:cNvSpPr/>
      </dsp:nvSpPr>
      <dsp:spPr>
        <a:xfrm>
          <a:off x="6618189" y="3987351"/>
          <a:ext cx="1992947" cy="1195768"/>
        </a:xfrm>
        <a:prstGeom prst="roundRect">
          <a:avLst>
            <a:gd name="adj" fmla="val 10000"/>
          </a:avLst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10 días hábiles</a:t>
          </a: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 para realizar la notificación de la resolución al probable responsable⁶</a:t>
          </a:r>
        </a:p>
      </dsp:txBody>
      <dsp:txXfrm>
        <a:off x="6653212" y="4022374"/>
        <a:ext cx="1922901" cy="11257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38D00-2E80-438D-9699-B63C824D46B8}">
      <dsp:nvSpPr>
        <dsp:cNvPr id="0" name=""/>
        <dsp:cNvSpPr/>
      </dsp:nvSpPr>
      <dsp:spPr>
        <a:xfrm>
          <a:off x="2480545" y="652941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2718782" y="695993"/>
        <a:ext cx="26688" cy="5337"/>
      </dsp:txXfrm>
    </dsp:sp>
    <dsp:sp modelId="{80450045-8269-4BD8-97B0-8FDC20737ADE}">
      <dsp:nvSpPr>
        <dsp:cNvPr id="0" name=""/>
        <dsp:cNvSpPr/>
      </dsp:nvSpPr>
      <dsp:spPr>
        <a:xfrm>
          <a:off x="161634" y="2448"/>
          <a:ext cx="2320710" cy="13924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recepciona la denuncia y se turna al área investigadora en un plazo máximo de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5 días naturales</a:t>
          </a:r>
        </a:p>
      </dsp:txBody>
      <dsp:txXfrm>
        <a:off x="161634" y="2448"/>
        <a:ext cx="2320710" cy="1392426"/>
      </dsp:txXfrm>
    </dsp:sp>
    <dsp:sp modelId="{393291FB-2C1C-4E4D-B016-77BCDE778ADC}">
      <dsp:nvSpPr>
        <dsp:cNvPr id="0" name=""/>
        <dsp:cNvSpPr/>
      </dsp:nvSpPr>
      <dsp:spPr>
        <a:xfrm>
          <a:off x="5335019" y="652941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-717224"/>
              <a:satOff val="5870"/>
              <a:lumOff val="-95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573257" y="695993"/>
        <a:ext cx="26688" cy="5337"/>
      </dsp:txXfrm>
    </dsp:sp>
    <dsp:sp modelId="{1D0011EF-68BC-4866-ABE6-697879245546}">
      <dsp:nvSpPr>
        <dsp:cNvPr id="0" name=""/>
        <dsp:cNvSpPr/>
      </dsp:nvSpPr>
      <dsp:spPr>
        <a:xfrm>
          <a:off x="3016108" y="2448"/>
          <a:ext cx="2320710" cy="1392426"/>
        </a:xfrm>
        <a:prstGeom prst="rect">
          <a:avLst/>
        </a:prstGeom>
        <a:solidFill>
          <a:schemeClr val="accent5">
            <a:hueOff val="-627571"/>
            <a:satOff val="5137"/>
            <a:lumOff val="-8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inicia la investigación</a:t>
          </a:r>
        </a:p>
      </dsp:txBody>
      <dsp:txXfrm>
        <a:off x="3016108" y="2448"/>
        <a:ext cx="2320710" cy="1392426"/>
      </dsp:txXfrm>
    </dsp:sp>
    <dsp:sp modelId="{5C6D0311-DC27-4F6D-A890-75F607DF7E61}">
      <dsp:nvSpPr>
        <dsp:cNvPr id="0" name=""/>
        <dsp:cNvSpPr/>
      </dsp:nvSpPr>
      <dsp:spPr>
        <a:xfrm>
          <a:off x="1321989" y="1393075"/>
          <a:ext cx="5708948" cy="503163"/>
        </a:xfrm>
        <a:custGeom>
          <a:avLst/>
          <a:gdLst/>
          <a:ahLst/>
          <a:cxnLst/>
          <a:rect l="0" t="0" r="0" b="0"/>
          <a:pathLst>
            <a:path>
              <a:moveTo>
                <a:pt x="5708948" y="0"/>
              </a:moveTo>
              <a:lnTo>
                <a:pt x="5708948" y="268681"/>
              </a:lnTo>
              <a:lnTo>
                <a:pt x="0" y="268681"/>
              </a:lnTo>
              <a:lnTo>
                <a:pt x="0" y="503163"/>
              </a:lnTo>
            </a:path>
          </a:pathLst>
        </a:custGeom>
        <a:noFill/>
        <a:ln w="9525" cap="flat" cmpd="sng" algn="ctr">
          <a:solidFill>
            <a:schemeClr val="accent5">
              <a:hueOff val="-1434448"/>
              <a:satOff val="11741"/>
              <a:lumOff val="-190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4033117" y="1641988"/>
        <a:ext cx="286692" cy="5337"/>
      </dsp:txXfrm>
    </dsp:sp>
    <dsp:sp modelId="{FE1FF5B9-8541-4382-BBB9-4DA745D6AEDC}">
      <dsp:nvSpPr>
        <dsp:cNvPr id="0" name=""/>
        <dsp:cNvSpPr/>
      </dsp:nvSpPr>
      <dsp:spPr>
        <a:xfrm>
          <a:off x="5870582" y="2448"/>
          <a:ext cx="2320710" cy="1392426"/>
        </a:xfrm>
        <a:prstGeom prst="rect">
          <a:avLst/>
        </a:prstGeom>
        <a:solidFill>
          <a:schemeClr val="accent5">
            <a:hueOff val="-1255142"/>
            <a:satOff val="10273"/>
            <a:lumOff val="-1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recibe el expediente de probable responsabilidad y se admite o previene en un plazo máximo de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3 días hábiles</a:t>
          </a:r>
          <a:endParaRPr lang="es-ES" sz="1400" b="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870582" y="2448"/>
        <a:ext cx="2320710" cy="1392426"/>
      </dsp:txXfrm>
    </dsp:sp>
    <dsp:sp modelId="{54A58D48-AF74-4B98-ACAF-9A661650A6A0}">
      <dsp:nvSpPr>
        <dsp:cNvPr id="0" name=""/>
        <dsp:cNvSpPr/>
      </dsp:nvSpPr>
      <dsp:spPr>
        <a:xfrm>
          <a:off x="2480545" y="2579132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-2151671"/>
              <a:satOff val="17611"/>
              <a:lumOff val="-28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2718782" y="2622183"/>
        <a:ext cx="26688" cy="5337"/>
      </dsp:txXfrm>
    </dsp:sp>
    <dsp:sp modelId="{24369CD5-FEF5-4A3A-AB3B-2241A7896F2C}">
      <dsp:nvSpPr>
        <dsp:cNvPr id="0" name=""/>
        <dsp:cNvSpPr/>
      </dsp:nvSpPr>
      <dsp:spPr>
        <a:xfrm>
          <a:off x="161634" y="1928638"/>
          <a:ext cx="2320710" cy="1392426"/>
        </a:xfrm>
        <a:prstGeom prst="rect">
          <a:avLst/>
        </a:prstGeom>
        <a:solidFill>
          <a:schemeClr val="accent5">
            <a:hueOff val="-1882712"/>
            <a:satOff val="15410"/>
            <a:lumOff val="-25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rgbClr val="0A2E62"/>
              </a:solidFill>
              <a:latin typeface="Barlow" panose="00000500000000000000" pitchFamily="2" charset="0"/>
            </a:rPr>
            <a:t>Se cita al probable responsable a la audiencia inicial en un término de </a:t>
          </a:r>
          <a:r>
            <a:rPr lang="es-ES" sz="1400" b="1" kern="1200" dirty="0">
              <a:solidFill>
                <a:srgbClr val="0A2E62"/>
              </a:solidFill>
              <a:latin typeface="Barlow" panose="00000500000000000000" pitchFamily="2" charset="0"/>
            </a:rPr>
            <a:t>10 a 15 días hábiles</a:t>
          </a:r>
          <a:r>
            <a:rPr lang="es-ES" sz="1400" kern="1200" dirty="0">
              <a:solidFill>
                <a:srgbClr val="0A2E62"/>
              </a:solidFill>
              <a:latin typeface="Barlow" panose="00000500000000000000" pitchFamily="2" charset="0"/>
            </a:rPr>
            <a:t> después de la admisión</a:t>
          </a:r>
        </a:p>
      </dsp:txBody>
      <dsp:txXfrm>
        <a:off x="161634" y="1928638"/>
        <a:ext cx="2320710" cy="1392426"/>
      </dsp:txXfrm>
    </dsp:sp>
    <dsp:sp modelId="{B116B385-66E9-44FA-B234-A28ED11F76F7}">
      <dsp:nvSpPr>
        <dsp:cNvPr id="0" name=""/>
        <dsp:cNvSpPr/>
      </dsp:nvSpPr>
      <dsp:spPr>
        <a:xfrm>
          <a:off x="5335019" y="2579132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-2868895"/>
              <a:satOff val="23482"/>
              <a:lumOff val="-380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573257" y="2622183"/>
        <a:ext cx="26688" cy="5337"/>
      </dsp:txXfrm>
    </dsp:sp>
    <dsp:sp modelId="{43CA389E-BEFF-4D0D-95B4-E3A990117944}">
      <dsp:nvSpPr>
        <dsp:cNvPr id="0" name=""/>
        <dsp:cNvSpPr/>
      </dsp:nvSpPr>
      <dsp:spPr>
        <a:xfrm>
          <a:off x="3016108" y="1928638"/>
          <a:ext cx="2320710" cy="1392426"/>
        </a:xfrm>
        <a:prstGeom prst="rect">
          <a:avLst/>
        </a:prstGeom>
        <a:solidFill>
          <a:schemeClr val="accent5">
            <a:hueOff val="-2510283"/>
            <a:satOff val="20547"/>
            <a:lumOff val="-33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Se lleva a cabo la audiencia inicial</a:t>
          </a:r>
        </a:p>
      </dsp:txBody>
      <dsp:txXfrm>
        <a:off x="3016108" y="1928638"/>
        <a:ext cx="2320710" cy="1392426"/>
      </dsp:txXfrm>
    </dsp:sp>
    <dsp:sp modelId="{4CAFF467-97ED-4D91-923D-0AE2AE5566B9}">
      <dsp:nvSpPr>
        <dsp:cNvPr id="0" name=""/>
        <dsp:cNvSpPr/>
      </dsp:nvSpPr>
      <dsp:spPr>
        <a:xfrm>
          <a:off x="1321989" y="3319265"/>
          <a:ext cx="5708948" cy="503163"/>
        </a:xfrm>
        <a:custGeom>
          <a:avLst/>
          <a:gdLst/>
          <a:ahLst/>
          <a:cxnLst/>
          <a:rect l="0" t="0" r="0" b="0"/>
          <a:pathLst>
            <a:path>
              <a:moveTo>
                <a:pt x="5708948" y="0"/>
              </a:moveTo>
              <a:lnTo>
                <a:pt x="5708948" y="268681"/>
              </a:lnTo>
              <a:lnTo>
                <a:pt x="0" y="268681"/>
              </a:lnTo>
              <a:lnTo>
                <a:pt x="0" y="503163"/>
              </a:lnTo>
            </a:path>
          </a:pathLst>
        </a:custGeom>
        <a:noFill/>
        <a:ln w="9525" cap="flat" cmpd="sng" algn="ctr">
          <a:solidFill>
            <a:schemeClr val="accent5">
              <a:hueOff val="-3586119"/>
              <a:satOff val="29352"/>
              <a:lumOff val="-47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4033117" y="3568178"/>
        <a:ext cx="286692" cy="5337"/>
      </dsp:txXfrm>
    </dsp:sp>
    <dsp:sp modelId="{681D8131-7DCA-41B6-B342-FA8356B424A1}">
      <dsp:nvSpPr>
        <dsp:cNvPr id="0" name=""/>
        <dsp:cNvSpPr/>
      </dsp:nvSpPr>
      <dsp:spPr>
        <a:xfrm>
          <a:off x="5870582" y="1928638"/>
          <a:ext cx="2320710" cy="1392426"/>
        </a:xfrm>
        <a:prstGeom prst="rect">
          <a:avLst/>
        </a:prstGeom>
        <a:solidFill>
          <a:schemeClr val="accent5">
            <a:hueOff val="-3137854"/>
            <a:satOff val="25683"/>
            <a:lumOff val="-41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En un periodo máximo de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15 días hábiles</a:t>
          </a: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 se emitirá un acuerdo de admisión de pruebas</a:t>
          </a:r>
        </a:p>
      </dsp:txBody>
      <dsp:txXfrm>
        <a:off x="5870582" y="1928638"/>
        <a:ext cx="2320710" cy="1392426"/>
      </dsp:txXfrm>
    </dsp:sp>
    <dsp:sp modelId="{FE15282D-3B32-4BCF-ABAD-213435F84672}">
      <dsp:nvSpPr>
        <dsp:cNvPr id="0" name=""/>
        <dsp:cNvSpPr/>
      </dsp:nvSpPr>
      <dsp:spPr>
        <a:xfrm>
          <a:off x="2480545" y="4505322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-4303342"/>
              <a:satOff val="35223"/>
              <a:lumOff val="-57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2718782" y="4548373"/>
        <a:ext cx="26688" cy="5337"/>
      </dsp:txXfrm>
    </dsp:sp>
    <dsp:sp modelId="{F2013F46-87DE-4C05-BEA8-E2C4B00B92DA}">
      <dsp:nvSpPr>
        <dsp:cNvPr id="0" name=""/>
        <dsp:cNvSpPr/>
      </dsp:nvSpPr>
      <dsp:spPr>
        <a:xfrm>
          <a:off x="161634" y="3854828"/>
          <a:ext cx="2320710" cy="1392426"/>
        </a:xfrm>
        <a:prstGeom prst="rect">
          <a:avLst/>
        </a:prstGeom>
        <a:solidFill>
          <a:schemeClr val="accent5">
            <a:hueOff val="-3765425"/>
            <a:satOff val="30820"/>
            <a:lumOff val="-4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Periodo de alegatos: </a:t>
          </a: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5 días hábiles comunes</a:t>
          </a: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 para las partes</a:t>
          </a:r>
        </a:p>
      </dsp:txBody>
      <dsp:txXfrm>
        <a:off x="161634" y="3854828"/>
        <a:ext cx="2320710" cy="1392426"/>
      </dsp:txXfrm>
    </dsp:sp>
    <dsp:sp modelId="{1E4F3EE9-EB92-42AC-A42B-1BD9A4F99DA7}">
      <dsp:nvSpPr>
        <dsp:cNvPr id="0" name=""/>
        <dsp:cNvSpPr/>
      </dsp:nvSpPr>
      <dsp:spPr>
        <a:xfrm>
          <a:off x="5335019" y="4505322"/>
          <a:ext cx="503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3163" y="45720"/>
              </a:lnTo>
            </a:path>
          </a:pathLst>
        </a:custGeom>
        <a:noFill/>
        <a:ln w="9525" cap="flat" cmpd="sng" algn="ctr">
          <a:solidFill>
            <a:schemeClr val="accent5">
              <a:hueOff val="-5020566"/>
              <a:satOff val="41093"/>
              <a:lumOff val="-666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>
            <a:solidFill>
              <a:srgbClr val="0A2E62"/>
            </a:solidFill>
            <a:latin typeface="Barlow" panose="00000500000000000000" pitchFamily="2" charset="0"/>
          </a:endParaRPr>
        </a:p>
      </dsp:txBody>
      <dsp:txXfrm>
        <a:off x="5573257" y="4548373"/>
        <a:ext cx="26688" cy="5337"/>
      </dsp:txXfrm>
    </dsp:sp>
    <dsp:sp modelId="{7B0639A5-4D7B-4E11-B68D-BD0AB4D31800}">
      <dsp:nvSpPr>
        <dsp:cNvPr id="0" name=""/>
        <dsp:cNvSpPr/>
      </dsp:nvSpPr>
      <dsp:spPr>
        <a:xfrm>
          <a:off x="3016108" y="3854828"/>
          <a:ext cx="2320710" cy="1392426"/>
        </a:xfrm>
        <a:prstGeom prst="rect">
          <a:avLst/>
        </a:prstGeom>
        <a:solidFill>
          <a:schemeClr val="accent5">
            <a:hueOff val="-4392995"/>
            <a:satOff val="35956"/>
            <a:lumOff val="-58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Cierre de instrucción y emisión de la resolución en un periodo de </a:t>
          </a:r>
          <a:r>
            <a:rPr lang="es-ES" sz="1200" b="1" kern="1200">
              <a:solidFill>
                <a:srgbClr val="0A2E62"/>
              </a:solidFill>
              <a:latin typeface="Barlow" panose="00000500000000000000" pitchFamily="2" charset="0"/>
            </a:rPr>
            <a:t>30 días hábiles.</a:t>
          </a: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 (Pudiendo ampliarse por una sola vez por otros </a:t>
          </a:r>
          <a:r>
            <a:rPr lang="es-ES" sz="1200" b="1" kern="1200">
              <a:solidFill>
                <a:srgbClr val="0A2E62"/>
              </a:solidFill>
              <a:latin typeface="Barlow" panose="00000500000000000000" pitchFamily="2" charset="0"/>
            </a:rPr>
            <a:t>30 días hábiles más</a:t>
          </a:r>
          <a:r>
            <a:rPr lang="es-ES" sz="1200" kern="1200">
              <a:solidFill>
                <a:srgbClr val="0A2E62"/>
              </a:solidFill>
              <a:latin typeface="Barlow" panose="00000500000000000000" pitchFamily="2" charset="0"/>
            </a:rPr>
            <a:t>, cuando la complejidad del asunto así lo requiera)</a:t>
          </a:r>
        </a:p>
      </dsp:txBody>
      <dsp:txXfrm>
        <a:off x="3016108" y="3854828"/>
        <a:ext cx="2320710" cy="1392426"/>
      </dsp:txXfrm>
    </dsp:sp>
    <dsp:sp modelId="{1B26F8D4-A0DF-4055-8327-161348E50AF6}">
      <dsp:nvSpPr>
        <dsp:cNvPr id="0" name=""/>
        <dsp:cNvSpPr/>
      </dsp:nvSpPr>
      <dsp:spPr>
        <a:xfrm>
          <a:off x="5870582" y="3854828"/>
          <a:ext cx="2320710" cy="1392426"/>
        </a:xfrm>
        <a:prstGeom prst="rect">
          <a:avLst/>
        </a:prstGeom>
        <a:solidFill>
          <a:schemeClr val="accent5">
            <a:hueOff val="-5020566"/>
            <a:satOff val="41093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>
              <a:solidFill>
                <a:srgbClr val="0A2E62"/>
              </a:solidFill>
              <a:latin typeface="Barlow" panose="00000500000000000000" pitchFamily="2" charset="0"/>
            </a:rPr>
            <a:t>10 días hábiles</a:t>
          </a:r>
          <a:r>
            <a:rPr lang="es-ES" sz="1400" kern="1200">
              <a:solidFill>
                <a:srgbClr val="0A2E62"/>
              </a:solidFill>
              <a:latin typeface="Barlow" panose="00000500000000000000" pitchFamily="2" charset="0"/>
            </a:rPr>
            <a:t> para realizar la notificación de la resolución al probable responsable</a:t>
          </a:r>
        </a:p>
      </dsp:txBody>
      <dsp:txXfrm>
        <a:off x="5870582" y="3854828"/>
        <a:ext cx="2320710" cy="1392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65969" y="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22F740A9-580B-480F-ADBB-AC9E18D197EA}" type="datetimeFigureOut">
              <a:rPr lang="es-MX" smtClean="0"/>
              <a:t>13/06/2022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65941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65969" y="665941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3C368DE4-7974-439E-AE8E-0A142EA65A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1155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5739" y="0"/>
            <a:ext cx="4029075" cy="3508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66A78A8F-D237-4C3D-B3CC-186AF940A6E5}" type="datetimeFigureOut">
              <a:rPr lang="es-MX" smtClean="0"/>
              <a:t>13/06/2022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0275" y="3373439"/>
            <a:ext cx="7435850" cy="2760662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659564"/>
            <a:ext cx="4029075" cy="35083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5739" y="6659564"/>
            <a:ext cx="4029075" cy="35083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165BB097-F078-4ED6-8BD1-0DB299C287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63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  <p:sp>
        <p:nvSpPr>
          <p:cNvPr id="4" name="AutoShape 4"/>
          <p:cNvSpPr>
            <a:spLocks noChangeArrowheads="1"/>
          </p:cNvSpPr>
          <p:nvPr/>
        </p:nvSpPr>
        <p:spPr bwMode="white">
          <a:xfrm>
            <a:off x="1490133" y="1320800"/>
            <a:ext cx="6908800" cy="254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MX" sz="2400">
              <a:latin typeface="Times New Roman" pitchFamily="18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51384" y="5470962"/>
            <a:ext cx="4625130" cy="17299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3600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>
                <a:solidFill>
                  <a:srgbClr val="0E6BB4"/>
                </a:solidFill>
              </a:defRPr>
            </a:lvl1pPr>
          </a:lstStyle>
          <a:p>
            <a:endParaRPr lang="es-MX" sz="2800" b="1" dirty="0">
              <a:solidFill>
                <a:srgbClr val="0062AE"/>
              </a:solidFill>
              <a:latin typeface="Panton" panose="00000500000000000000" pitchFamily="50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-8062" y="2813615"/>
            <a:ext cx="10972800" cy="2540000"/>
          </a:xfrm>
          <a:prstGeom prst="roundRect">
            <a:avLst>
              <a:gd name="adj" fmla="val 50000"/>
            </a:avLst>
          </a:prstGeom>
          <a:noFill/>
          <a:ln>
            <a:round/>
            <a:headEnd/>
            <a:tailEnd/>
          </a:ln>
        </p:spPr>
        <p:txBody>
          <a:bodyPr anchor="b"/>
          <a:lstStyle>
            <a:lvl1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800">
                <a:solidFill>
                  <a:srgbClr val="242F62"/>
                </a:solidFill>
                <a:latin typeface="Panton Black" panose="00000A00000000000000" pitchFamily="50" charset="0"/>
              </a:defRPr>
            </a:lvl1pPr>
          </a:lstStyle>
          <a:p>
            <a:endParaRPr lang="es-MX" dirty="0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251201" y="8331201"/>
            <a:ext cx="2841979" cy="6334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101601" y="8331201"/>
            <a:ext cx="784578" cy="6524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CFB020A-0D33-4DAF-AA15-BC6E530A66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Rectangle 21"/>
          <p:cNvSpPr>
            <a:spLocks noChangeArrowheads="1"/>
          </p:cNvSpPr>
          <p:nvPr userDrawn="1"/>
        </p:nvSpPr>
        <p:spPr bwMode="auto">
          <a:xfrm>
            <a:off x="6223001" y="3924300"/>
            <a:ext cx="5350933" cy="383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s-MX" sz="28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4943872" y="7380312"/>
            <a:ext cx="26642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6000" b="1" dirty="0">
              <a:latin typeface="+mj-lt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19" y="83528"/>
            <a:ext cx="5624855" cy="1320120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018" y="0"/>
            <a:ext cx="1457982" cy="15476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0423" y="6400800"/>
            <a:ext cx="73152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0423" y="971599"/>
            <a:ext cx="7315200" cy="5332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0423" y="7156450"/>
            <a:ext cx="73152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2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7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133600"/>
            <a:ext cx="10972800" cy="603408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71600"/>
            <a:ext cx="2743200" cy="7196089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71600"/>
            <a:ext cx="7958667" cy="7196089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uanj.perez\Downloads\logo-yucatan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9" y="139938"/>
            <a:ext cx="165100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70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43587"/>
            <a:ext cx="10972800" cy="9471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2133600"/>
            <a:ext cx="10972800" cy="60340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379" y="5875338"/>
            <a:ext cx="103632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379" y="3875088"/>
            <a:ext cx="103632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E6BB4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19" y="83528"/>
            <a:ext cx="5624855" cy="13201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018" y="0"/>
            <a:ext cx="1457982" cy="15476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5350933" cy="60340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31467" y="2133600"/>
            <a:ext cx="5350933" cy="60340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2046288"/>
            <a:ext cx="5387623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900364"/>
            <a:ext cx="5387623" cy="52673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4780" y="2046288"/>
            <a:ext cx="5387621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4780" y="2900364"/>
            <a:ext cx="5387621" cy="52673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600"/>
            <a:ext cx="4010379" cy="9413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4" y="971600"/>
            <a:ext cx="6815666" cy="7196088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1912938"/>
            <a:ext cx="4010379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0423" y="6400800"/>
            <a:ext cx="73152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0423" y="971599"/>
            <a:ext cx="7315200" cy="5332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0423" y="7156450"/>
            <a:ext cx="73152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96" r:id="rId10"/>
    <p:sldLayoutId id="2147483676" r:id="rId11"/>
    <p:sldLayoutId id="2147483675" r:id="rId12"/>
    <p:sldLayoutId id="2147483697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TIEMPO PROMEDIO DE RESOLUCIÓN DE OBSERVACIONES Y DENUNCIAS.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051720"/>
            <a:ext cx="10998656" cy="28257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TIEMPO PROMEDIO DE RESOLUCIÓN DE LAS OBSERVACIONES EMITIDAS EN LOS RESULTADOS FINALES DE LAS AUDITORÍAS PRACTICADAS POR LA AUDITORÍA SUPERIOR DE LA FEDERACIÓN (ASF)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6996349"/>
              </p:ext>
            </p:extLst>
          </p:nvPr>
        </p:nvGraphicFramePr>
        <p:xfrm>
          <a:off x="983432" y="3059832"/>
          <a:ext cx="10297144" cy="516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/>
          <p:cNvSpPr/>
          <p:nvPr/>
        </p:nvSpPr>
        <p:spPr>
          <a:xfrm>
            <a:off x="6831280" y="7668344"/>
            <a:ext cx="5375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s-ES" sz="1400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Artículo 20 de la Ley de Fiscalización y Rendición de Cuentas de la Federación.</a:t>
            </a:r>
            <a:endParaRPr lang="es-MX" sz="1400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07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TIEMPO PROMEDIO DE RESOLUCIÓN DE OBSERVACIONES Y DENUNCIAS.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051720"/>
            <a:ext cx="10998656" cy="28257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TIEMPO PROMEDIO DE RESOLUCIÓN DE LAS ACCIONES Y RECOMENDACIONES EMANADAS DE LA FISCALIZACIÓN DE LA AUDITORÍA SUPERIOR DE LA FEDERACIÓN (ASF)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831280" y="7668344"/>
            <a:ext cx="5375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s-MX" sz="1400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Artículo 39 de la Ley de Fiscalización y Rendición de Cuentas de la Federación.</a:t>
            </a:r>
            <a:endParaRPr lang="es-MX" sz="1400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593387556"/>
              </p:ext>
            </p:extLst>
          </p:nvPr>
        </p:nvGraphicFramePr>
        <p:xfrm>
          <a:off x="639672" y="2771800"/>
          <a:ext cx="10712912" cy="571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5261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989065055"/>
              </p:ext>
            </p:extLst>
          </p:nvPr>
        </p:nvGraphicFramePr>
        <p:xfrm>
          <a:off x="-672752" y="2982317"/>
          <a:ext cx="12025336" cy="5173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TIEMPO PROMEDIO DE RESOLUCIÓN DE OBSERVACIONES Y DENUNCIAS.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051720"/>
            <a:ext cx="10998656" cy="15841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TIEMPO PROMEDIO DE RESOLUCIÓN DE LAS OBSERVACIONES DERIVADAS DE LAS AUDITORÍAS PRACTICADAS POR LA SECRETARÍA DE LA FUNCIÓN PÚBLICA (SFP)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663952" y="7447369"/>
            <a:ext cx="65089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s-MX" sz="1400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Artículos 20, párrafo cuarto; y 23, del ACUERDO por el que se modifica el diverso por el que se establecen las Disposiciones Generales para la realización de Auditorías, Revisiones y Visitas de Inspección publicado el 23 de octubre de 2017.</a:t>
            </a:r>
            <a:endParaRPr lang="es-MX" sz="1400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8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TIEMPO PROMEDIO DE RESOLUCIÓN DE OBSERVACIONES Y DENUNCIAS.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051720"/>
            <a:ext cx="10998656" cy="15841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TIEMPO PROMEDIO DE RESOLUCIÓN DE DENUNCIAS QUE DERIVAN EN UN PROCEDIMIENTO DE RESPONSABILIDAD POR FALTAS ADMINISTRATIVAS NO GRAVES.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47194" y="6156176"/>
            <a:ext cx="357704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¹ Artículo 228, fracción I, de la Ley de Responsabilidades Administrativas del Estado de Yucatán.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² Artículo 228, fracción III, de la Ley de Responsabilidades Administrativas del Estado de Yucatán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³ Artículo 228, fracción VIII, de la Ley de Responsabilidades Administrativas del Estado de Yucatán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⁴ Artículo 228, fracción IX, de la Ley de Responsabilidades Administrativas del Estado de Yucatán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⁵ Artículo 228, fracción X, de la Ley de Responsabilidades Administrativas del Estado de Yucatán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/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⁶ Artículo 228, fracción </a:t>
            </a:r>
            <a:r>
              <a:rPr lang="es-MX" sz="1050" dirty="0">
                <a:solidFill>
                  <a:srgbClr val="0A2E62"/>
                </a:solidFill>
                <a:latin typeface="Barlow" panose="00000500000000000000" pitchFamily="2" charset="0"/>
              </a:rPr>
              <a:t>XI</a:t>
            </a:r>
            <a:r>
              <a:rPr lang="es-ES" sz="1050" dirty="0">
                <a:solidFill>
                  <a:srgbClr val="0A2E62"/>
                </a:solidFill>
                <a:latin typeface="Barlow" panose="00000500000000000000" pitchFamily="2" charset="0"/>
              </a:rPr>
              <a:t>, de la Ley de Responsabilidades Administrativas del Estado de Yucatán</a:t>
            </a:r>
            <a:endParaRPr lang="es-MX" sz="1050" dirty="0">
              <a:solidFill>
                <a:srgbClr val="0A2E62"/>
              </a:solidFill>
              <a:latin typeface="Barlow" panose="00000500000000000000" pitchFamily="2" charset="0"/>
            </a:endParaRPr>
          </a:p>
          <a:p>
            <a:pPr lvl="0" algn="just">
              <a:lnSpc>
                <a:spcPts val="12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s-MX" sz="1050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050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46913480"/>
              </p:ext>
            </p:extLst>
          </p:nvPr>
        </p:nvGraphicFramePr>
        <p:xfrm>
          <a:off x="2927648" y="2915816"/>
          <a:ext cx="964907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6207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TIEMPO PROMEDIO DE RESOLUCIÓN DE OBSERVACIONES Y DENUNCIAS.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051720"/>
            <a:ext cx="10998656" cy="15841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TIEMPO PROMEDIO DE RESOLUCIÓN DE DENUNCIAS QUE DERIVAN EN UN PROCEDIMIENTO DE RESPONSABILIDAD POR FALTAS ADMINISTRATIVAS NO GRAVES¹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20382" y="7516431"/>
            <a:ext cx="314149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050" dirty="0">
                <a:solidFill>
                  <a:srgbClr val="0A2E62"/>
                </a:solidFill>
                <a:latin typeface="Barlow" panose="00000500000000000000" pitchFamily="2" charset="0"/>
              </a:rPr>
              <a:t>De conformidad con el artículo 228, de la Ley de Responsabilidades Administrativas del Estado de Yucatán.</a:t>
            </a:r>
            <a:r>
              <a:rPr lang="es-MX" sz="1050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050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119978075"/>
              </p:ext>
            </p:extLst>
          </p:nvPr>
        </p:nvGraphicFramePr>
        <p:xfrm>
          <a:off x="3261880" y="2880384"/>
          <a:ext cx="8352928" cy="5249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840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a 1 - &amp;quot;Dirección de Auditoría&amp;#x0D;&amp;#x0A;al Sector Centralizado&amp;quot;&quot;/&gt;&lt;property id=&quot;20307&quot; value=&quot;256&quot;/&gt;&lt;/object&gt;&lt;object type=&quot;3&quot; unique_id=&quot;10004&quot;&gt;&lt;property id=&quot;20148&quot; value=&quot;5&quot;/&gt;&lt;property id=&quot;20300&quot; value=&quot;Diapositiva 2 - &amp;quot;Dirección de Auditoría&amp;#x0D;&amp;#x0A;al Sector Centralizado&amp;quot;&quot;/&gt;&lt;property id=&quot;20307&quot; value=&quot;258&quot;/&gt;&lt;/object&gt;&lt;object type=&quot;3&quot; unique_id=&quot;10005&quot;&gt;&lt;property id=&quot;20148&quot; value=&quot;5&quot;/&gt;&lt;property id=&quot;20300&quot; value=&quot;Diapositiva 3 - &amp;quot;Dirección de Auditoría&amp;#x0D;&amp;#x0A;al Sector Centralizado&amp;quot;&quot;/&gt;&lt;property id=&quot;20307&quot; value=&quot;259&quot;/&gt;&lt;/object&gt;&lt;object type=&quot;3&quot; unique_id=&quot;10006&quot;&gt;&lt;property id=&quot;20148&quot; value=&quot;5&quot;/&gt;&lt;property id=&quot;20300&quot; value=&quot;Diapositiva 4 - &amp;quot;Dirección de Auditoría&amp;#x0D;&amp;#x0A;al Sector Centralizado&amp;quot;&quot;/&gt;&lt;property id=&quot;20307&quot; value=&quot;260&quot;/&gt;&lt;/object&gt;&lt;object type=&quot;3&quot; unique_id=&quot;10007&quot;&gt;&lt;property id=&quot;20148&quot; value=&quot;5&quot;/&gt;&lt;property id=&quot;20300&quot; value=&quot;Diapositiva 5 - &amp;quot;Dirección de Auditoría&amp;#x0D;&amp;#x0A;al Sector Centralizado&amp;quot;&quot;/&gt;&lt;property id=&quot;20307&quot; value=&quot;261&quot;/&gt;&lt;/object&gt;&lt;object type=&quot;3&quot; unique_id=&quot;10008&quot;&gt;&lt;property id=&quot;20148&quot; value=&quot;5&quot;/&gt;&lt;property id=&quot;20300&quot; value=&quot;Diapositiva 6 - &amp;quot;Dirección de Auditoría&amp;#x0D;&amp;#x0A;al Sector Centralizado&amp;quot;&quot;/&gt;&lt;property id=&quot;20307&quot; value=&quot;262&quot;/&gt;&lt;/object&gt;&lt;object type=&quot;3&quot; unique_id=&quot;10009&quot;&gt;&lt;property id=&quot;20148&quot; value=&quot;5&quot;/&gt;&lt;property id=&quot;20300&quot; value=&quot;Diapositiva 7 - &amp;quot;Dirección de Auditoría&amp;#x0D;&amp;#x0A;al Sector Centralizado&amp;quot;&quot;/&gt;&lt;property id=&quot;20307&quot; value=&quot;263&quot;/&gt;&lt;/object&gt;&lt;object type=&quot;3&quot; unique_id=&quot;10010&quot;&gt;&lt;property id=&quot;20148&quot; value=&quot;5&quot;/&gt;&lt;property id=&quot;20300&quot; value=&quot;Diapositiva 8 - &amp;quot;Dirección de Auditoría&amp;#x0D;&amp;#x0A;al Sector Centralizado&amp;quot;&quot;/&gt;&lt;property id=&quot;20307&quot; value=&quot;264&quot;/&gt;&lt;/object&gt;&lt;/object&gt;&lt;object type=&quot;8&quot; unique_id=&quot;1002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Cápsulas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ápsul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ápsula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9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0066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005C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16831</TotalTime>
  <Words>895</Words>
  <Application>Microsoft Office PowerPoint</Application>
  <PresentationFormat>Personalizado</PresentationFormat>
  <Paragraphs>51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Arial</vt:lpstr>
      <vt:lpstr>Barlow</vt:lpstr>
      <vt:lpstr>Calibri</vt:lpstr>
      <vt:lpstr>Panton</vt:lpstr>
      <vt:lpstr>Panton Black</vt:lpstr>
      <vt:lpstr>Papyrus</vt:lpstr>
      <vt:lpstr>Times New Roman</vt:lpstr>
      <vt:lpstr>Wingdings</vt:lpstr>
      <vt:lpstr>Cápsulas</vt:lpstr>
      <vt:lpstr>TIEMPO PROMEDIO DE RESOLUCIÓN DE OBSERVACIONES Y DENUNCIAS.</vt:lpstr>
      <vt:lpstr>TIEMPO PROMEDIO DE RESOLUCIÓN DE OBSERVACIONES Y DENUNCIAS.</vt:lpstr>
      <vt:lpstr>TIEMPO PROMEDIO DE RESOLUCIÓN DE OBSERVACIONES Y DENUNCIAS.</vt:lpstr>
      <vt:lpstr>TIEMPO PROMEDIO DE RESOLUCIÓN DE OBSERVACIONES Y DENUNCIAS.</vt:lpstr>
      <vt:lpstr>TIEMPO PROMEDIO DE RESOLUCIÓN DE OBSERVACIONES Y DENUNCIAS.</vt:lpstr>
    </vt:vector>
  </TitlesOfParts>
  <Company>Contraloría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de Auditoría al Sector Centralizado</dc:title>
  <dc:creator>user</dc:creator>
  <cp:lastModifiedBy>Carlos Antonio</cp:lastModifiedBy>
  <cp:revision>520</cp:revision>
  <cp:lastPrinted>2020-02-20T19:38:56Z</cp:lastPrinted>
  <dcterms:created xsi:type="dcterms:W3CDTF">2008-04-28T18:00:27Z</dcterms:created>
  <dcterms:modified xsi:type="dcterms:W3CDTF">2022-06-13T16:54:26Z</dcterms:modified>
</cp:coreProperties>
</file>